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60" r:id="rId2"/>
    <p:sldId id="310" r:id="rId3"/>
    <p:sldId id="311" r:id="rId4"/>
    <p:sldId id="312" r:id="rId5"/>
    <p:sldId id="313" r:id="rId6"/>
    <p:sldId id="314" r:id="rId7"/>
    <p:sldId id="315" r:id="rId8"/>
    <p:sldId id="296" r:id="rId9"/>
    <p:sldId id="261" r:id="rId10"/>
    <p:sldId id="262" r:id="rId11"/>
    <p:sldId id="263" r:id="rId12"/>
    <p:sldId id="264" r:id="rId13"/>
    <p:sldId id="316" r:id="rId14"/>
    <p:sldId id="317" r:id="rId15"/>
    <p:sldId id="318" r:id="rId16"/>
    <p:sldId id="319" r:id="rId17"/>
    <p:sldId id="320" r:id="rId18"/>
    <p:sldId id="321" r:id="rId19"/>
    <p:sldId id="322" r:id="rId20"/>
    <p:sldId id="324" r:id="rId21"/>
    <p:sldId id="323" r:id="rId22"/>
    <p:sldId id="325" r:id="rId23"/>
    <p:sldId id="326" r:id="rId24"/>
    <p:sldId id="327" r:id="rId25"/>
    <p:sldId id="328" r:id="rId26"/>
    <p:sldId id="329" r:id="rId27"/>
    <p:sldId id="330" r:id="rId28"/>
    <p:sldId id="331" r:id="rId29"/>
    <p:sldId id="332" r:id="rId30"/>
    <p:sldId id="333" r:id="rId31"/>
    <p:sldId id="334" r:id="rId32"/>
    <p:sldId id="335" r:id="rId33"/>
    <p:sldId id="336" r:id="rId34"/>
    <p:sldId id="337" r:id="rId35"/>
    <p:sldId id="338" r:id="rId36"/>
    <p:sldId id="288" r:id="rId37"/>
    <p:sldId id="289" r:id="rId38"/>
    <p:sldId id="290" r:id="rId39"/>
    <p:sldId id="339" r:id="rId40"/>
    <p:sldId id="340" r:id="rId41"/>
    <p:sldId id="341" r:id="rId42"/>
    <p:sldId id="342" r:id="rId43"/>
    <p:sldId id="291" r:id="rId44"/>
    <p:sldId id="292" r:id="rId45"/>
    <p:sldId id="293" r:id="rId46"/>
    <p:sldId id="294" r:id="rId47"/>
    <p:sldId id="295"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647" autoAdjust="0"/>
    <p:restoredTop sz="94660"/>
  </p:normalViewPr>
  <p:slideViewPr>
    <p:cSldViewPr snapToGrid="0">
      <p:cViewPr varScale="1">
        <p:scale>
          <a:sx n="58" d="100"/>
          <a:sy n="58" d="100"/>
        </p:scale>
        <p:origin x="13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243DFD-252B-4DE1-9952-D598E757FCD3}" type="datetimeFigureOut">
              <a:rPr lang="en-US" smtClean="0"/>
              <a:t>12/14/2017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37E346-B17D-409F-B164-CEA5E8F12790}" type="slidenum">
              <a:rPr lang="en-US" smtClean="0"/>
              <a:t>‹#›</a:t>
            </a:fld>
            <a:endParaRPr lang="en-US"/>
          </a:p>
        </p:txBody>
      </p:sp>
    </p:spTree>
    <p:extLst>
      <p:ext uri="{BB962C8B-B14F-4D97-AF65-F5344CB8AC3E}">
        <p14:creationId xmlns:p14="http://schemas.microsoft.com/office/powerpoint/2010/main" val="2719386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1EAAE6D-FA6F-4525-83BD-0D677983C91D}" type="datetimeFigureOut">
              <a:rPr lang="en-US" smtClean="0"/>
              <a:t>12/14/2017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FB248-19FC-4028-B3B3-077D06417804}" type="slidenum">
              <a:rPr lang="en-US" smtClean="0"/>
              <a:t>‹#›</a:t>
            </a:fld>
            <a:endParaRPr lang="en-US"/>
          </a:p>
        </p:txBody>
      </p:sp>
    </p:spTree>
    <p:extLst>
      <p:ext uri="{BB962C8B-B14F-4D97-AF65-F5344CB8AC3E}">
        <p14:creationId xmlns:p14="http://schemas.microsoft.com/office/powerpoint/2010/main" val="3226239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EAAE6D-FA6F-4525-83BD-0D677983C91D}" type="datetimeFigureOut">
              <a:rPr lang="en-US" smtClean="0"/>
              <a:t>12/14/2017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FB248-19FC-4028-B3B3-077D06417804}" type="slidenum">
              <a:rPr lang="en-US" smtClean="0"/>
              <a:t>‹#›</a:t>
            </a:fld>
            <a:endParaRPr lang="en-US"/>
          </a:p>
        </p:txBody>
      </p:sp>
    </p:spTree>
    <p:extLst>
      <p:ext uri="{BB962C8B-B14F-4D97-AF65-F5344CB8AC3E}">
        <p14:creationId xmlns:p14="http://schemas.microsoft.com/office/powerpoint/2010/main" val="1343699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EAAE6D-FA6F-4525-83BD-0D677983C91D}" type="datetimeFigureOut">
              <a:rPr lang="en-US" smtClean="0"/>
              <a:t>12/14/2017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FB248-19FC-4028-B3B3-077D06417804}" type="slidenum">
              <a:rPr lang="en-US" smtClean="0"/>
              <a:t>‹#›</a:t>
            </a:fld>
            <a:endParaRPr lang="en-US"/>
          </a:p>
        </p:txBody>
      </p:sp>
    </p:spTree>
    <p:extLst>
      <p:ext uri="{BB962C8B-B14F-4D97-AF65-F5344CB8AC3E}">
        <p14:creationId xmlns:p14="http://schemas.microsoft.com/office/powerpoint/2010/main" val="1782917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EAAE6D-FA6F-4525-83BD-0D677983C91D}" type="datetimeFigureOut">
              <a:rPr lang="en-US" smtClean="0"/>
              <a:t>12/14/2017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FB248-19FC-4028-B3B3-077D06417804}" type="slidenum">
              <a:rPr lang="en-US" smtClean="0"/>
              <a:t>‹#›</a:t>
            </a:fld>
            <a:endParaRPr lang="en-US"/>
          </a:p>
        </p:txBody>
      </p:sp>
    </p:spTree>
    <p:extLst>
      <p:ext uri="{BB962C8B-B14F-4D97-AF65-F5344CB8AC3E}">
        <p14:creationId xmlns:p14="http://schemas.microsoft.com/office/powerpoint/2010/main" val="2954971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1EAAE6D-FA6F-4525-83BD-0D677983C91D}" type="datetimeFigureOut">
              <a:rPr lang="en-US" smtClean="0"/>
              <a:t>12/14/2017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FB248-19FC-4028-B3B3-077D06417804}" type="slidenum">
              <a:rPr lang="en-US" smtClean="0"/>
              <a:t>‹#›</a:t>
            </a:fld>
            <a:endParaRPr lang="en-US"/>
          </a:p>
        </p:txBody>
      </p:sp>
    </p:spTree>
    <p:extLst>
      <p:ext uri="{BB962C8B-B14F-4D97-AF65-F5344CB8AC3E}">
        <p14:creationId xmlns:p14="http://schemas.microsoft.com/office/powerpoint/2010/main" val="1085564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EAAE6D-FA6F-4525-83BD-0D677983C91D}" type="datetimeFigureOut">
              <a:rPr lang="en-US" smtClean="0"/>
              <a:t>12/14/2017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FB248-19FC-4028-B3B3-077D06417804}" type="slidenum">
              <a:rPr lang="en-US" smtClean="0"/>
              <a:t>‹#›</a:t>
            </a:fld>
            <a:endParaRPr lang="en-US"/>
          </a:p>
        </p:txBody>
      </p:sp>
    </p:spTree>
    <p:extLst>
      <p:ext uri="{BB962C8B-B14F-4D97-AF65-F5344CB8AC3E}">
        <p14:creationId xmlns:p14="http://schemas.microsoft.com/office/powerpoint/2010/main" val="3669304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1EAAE6D-FA6F-4525-83BD-0D677983C91D}" type="datetimeFigureOut">
              <a:rPr lang="en-US" smtClean="0"/>
              <a:t>12/14/2017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5FB248-19FC-4028-B3B3-077D06417804}" type="slidenum">
              <a:rPr lang="en-US" smtClean="0"/>
              <a:t>‹#›</a:t>
            </a:fld>
            <a:endParaRPr lang="en-US"/>
          </a:p>
        </p:txBody>
      </p:sp>
    </p:spTree>
    <p:extLst>
      <p:ext uri="{BB962C8B-B14F-4D97-AF65-F5344CB8AC3E}">
        <p14:creationId xmlns:p14="http://schemas.microsoft.com/office/powerpoint/2010/main" val="1720549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1EAAE6D-FA6F-4525-83BD-0D677983C91D}" type="datetimeFigureOut">
              <a:rPr lang="en-US" smtClean="0"/>
              <a:t>12/14/2017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5FB248-19FC-4028-B3B3-077D06417804}" type="slidenum">
              <a:rPr lang="en-US" smtClean="0"/>
              <a:t>‹#›</a:t>
            </a:fld>
            <a:endParaRPr lang="en-US"/>
          </a:p>
        </p:txBody>
      </p:sp>
    </p:spTree>
    <p:extLst>
      <p:ext uri="{BB962C8B-B14F-4D97-AF65-F5344CB8AC3E}">
        <p14:creationId xmlns:p14="http://schemas.microsoft.com/office/powerpoint/2010/main" val="2174313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EAAE6D-FA6F-4525-83BD-0D677983C91D}" type="datetimeFigureOut">
              <a:rPr lang="en-US" smtClean="0"/>
              <a:t>12/14/2017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5FB248-19FC-4028-B3B3-077D06417804}" type="slidenum">
              <a:rPr lang="en-US" smtClean="0"/>
              <a:t>‹#›</a:t>
            </a:fld>
            <a:endParaRPr lang="en-US"/>
          </a:p>
        </p:txBody>
      </p:sp>
    </p:spTree>
    <p:extLst>
      <p:ext uri="{BB962C8B-B14F-4D97-AF65-F5344CB8AC3E}">
        <p14:creationId xmlns:p14="http://schemas.microsoft.com/office/powerpoint/2010/main" val="2367026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1EAAE6D-FA6F-4525-83BD-0D677983C91D}" type="datetimeFigureOut">
              <a:rPr lang="en-US" smtClean="0"/>
              <a:t>12/14/2017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FB248-19FC-4028-B3B3-077D06417804}" type="slidenum">
              <a:rPr lang="en-US" smtClean="0"/>
              <a:t>‹#›</a:t>
            </a:fld>
            <a:endParaRPr lang="en-US"/>
          </a:p>
        </p:txBody>
      </p:sp>
    </p:spTree>
    <p:extLst>
      <p:ext uri="{BB962C8B-B14F-4D97-AF65-F5344CB8AC3E}">
        <p14:creationId xmlns:p14="http://schemas.microsoft.com/office/powerpoint/2010/main" val="522131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1EAAE6D-FA6F-4525-83BD-0D677983C91D}" type="datetimeFigureOut">
              <a:rPr lang="en-US" smtClean="0"/>
              <a:t>12/14/2017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FB248-19FC-4028-B3B3-077D06417804}" type="slidenum">
              <a:rPr lang="en-US" smtClean="0"/>
              <a:t>‹#›</a:t>
            </a:fld>
            <a:endParaRPr lang="en-US"/>
          </a:p>
        </p:txBody>
      </p:sp>
    </p:spTree>
    <p:extLst>
      <p:ext uri="{BB962C8B-B14F-4D97-AF65-F5344CB8AC3E}">
        <p14:creationId xmlns:p14="http://schemas.microsoft.com/office/powerpoint/2010/main" val="3603384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EAAE6D-FA6F-4525-83BD-0D677983C91D}" type="datetimeFigureOut">
              <a:rPr lang="en-US" smtClean="0"/>
              <a:t>12/14/2017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5FB248-19FC-4028-B3B3-077D06417804}" type="slidenum">
              <a:rPr lang="en-US" smtClean="0"/>
              <a:t>‹#›</a:t>
            </a:fld>
            <a:endParaRPr lang="en-US"/>
          </a:p>
        </p:txBody>
      </p:sp>
    </p:spTree>
    <p:extLst>
      <p:ext uri="{BB962C8B-B14F-4D97-AF65-F5344CB8AC3E}">
        <p14:creationId xmlns:p14="http://schemas.microsoft.com/office/powerpoint/2010/main" val="5272843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1337" y="2466660"/>
            <a:ext cx="6585857"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Jingle Bells</a:t>
            </a:r>
            <a:endParaRPr lang="en-US" sz="8000" b="1" dirty="0">
              <a:solidFill>
                <a:schemeClr val="bg1"/>
              </a:solidFill>
              <a:latin typeface="Arial Rounded MT Bold" panose="020F0704030504030204" pitchFamily="34" charset="0"/>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4369" t="140" b="3452"/>
          <a:stretch/>
        </p:blipFill>
        <p:spPr>
          <a:xfrm>
            <a:off x="0" y="9624"/>
            <a:ext cx="12192000" cy="6848376"/>
          </a:xfrm>
          <a:prstGeom prst="rect">
            <a:avLst/>
          </a:prstGeom>
        </p:spPr>
      </p:pic>
      <p:sp>
        <p:nvSpPr>
          <p:cNvPr id="5" name="TextBox 4"/>
          <p:cNvSpPr txBox="1"/>
          <p:nvPr/>
        </p:nvSpPr>
        <p:spPr>
          <a:xfrm>
            <a:off x="2380513" y="1851106"/>
            <a:ext cx="8637224" cy="2554545"/>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Christmas Carols</a:t>
            </a:r>
            <a:endParaRPr lang="en-US" sz="8000" b="1" dirty="0">
              <a:solidFill>
                <a:schemeClr val="bg1"/>
              </a:solidFill>
              <a:latin typeface="Arial Rounded MT Bold" panose="020F0704030504030204" pitchFamily="34" charset="0"/>
            </a:endParaRPr>
          </a:p>
        </p:txBody>
      </p:sp>
      <p:pic>
        <p:nvPicPr>
          <p:cNvPr id="8" name="Picture 7"/>
          <p:cNvPicPr>
            <a:picLocks noChangeAspect="1"/>
          </p:cNvPicPr>
          <p:nvPr/>
        </p:nvPicPr>
        <p:blipFill>
          <a:blip r:embed="rId3"/>
          <a:stretch>
            <a:fillRect/>
          </a:stretch>
        </p:blipFill>
        <p:spPr>
          <a:xfrm>
            <a:off x="7964343" y="1226557"/>
            <a:ext cx="3810276" cy="4540579"/>
          </a:xfrm>
          <a:prstGeom prst="rect">
            <a:avLst/>
          </a:prstGeom>
        </p:spPr>
      </p:pic>
      <p:sp>
        <p:nvSpPr>
          <p:cNvPr id="3" name="TextBox 2"/>
          <p:cNvSpPr txBox="1"/>
          <p:nvPr/>
        </p:nvSpPr>
        <p:spPr>
          <a:xfrm>
            <a:off x="6904265" y="5912458"/>
            <a:ext cx="4876800" cy="461665"/>
          </a:xfrm>
          <a:prstGeom prst="rect">
            <a:avLst/>
          </a:prstGeom>
          <a:noFill/>
          <a:ln>
            <a:noFill/>
          </a:ln>
        </p:spPr>
        <p:txBody>
          <a:bodyPr wrap="square" rtlCol="0">
            <a:spAutoFit/>
          </a:bodyPr>
          <a:lstStyle/>
          <a:p>
            <a:pPr algn="r"/>
            <a:r>
              <a:rPr lang="en-US" sz="2400" dirty="0"/>
              <a:t>	</a:t>
            </a:r>
          </a:p>
        </p:txBody>
      </p:sp>
    </p:spTree>
    <p:extLst>
      <p:ext uri="{BB962C8B-B14F-4D97-AF65-F5344CB8AC3E}">
        <p14:creationId xmlns:p14="http://schemas.microsoft.com/office/powerpoint/2010/main" val="920987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1337" y="2466660"/>
            <a:ext cx="6585857"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Jingle Bells</a:t>
            </a:r>
            <a:endParaRPr lang="en-US" sz="8000" b="1" dirty="0">
              <a:solidFill>
                <a:schemeClr val="bg1"/>
              </a:solidFill>
              <a:latin typeface="Arial Rounded MT Bold" panose="020F0704030504030204" pitchFamily="34" charset="0"/>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4369" t="140" b="3452"/>
          <a:stretch/>
        </p:blipFill>
        <p:spPr>
          <a:xfrm>
            <a:off x="0" y="9624"/>
            <a:ext cx="12192000" cy="6848376"/>
          </a:xfrm>
          <a:prstGeom prst="rect">
            <a:avLst/>
          </a:prstGeom>
        </p:spPr>
      </p:pic>
      <p:sp>
        <p:nvSpPr>
          <p:cNvPr id="5" name="TextBox 4"/>
          <p:cNvSpPr txBox="1"/>
          <p:nvPr/>
        </p:nvSpPr>
        <p:spPr>
          <a:xfrm>
            <a:off x="2841458" y="906245"/>
            <a:ext cx="8724901" cy="5016758"/>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Joy to the world</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The Savior reigns</a:t>
            </a:r>
            <a:br>
              <a:rPr lang="en-US" sz="4000" b="1" kern="1200" dirty="0">
                <a:solidFill>
                  <a:schemeClr val="bg1"/>
                </a:solidFill>
                <a:effectLst/>
                <a:latin typeface="Arial Rounded MT Bold" panose="020F0704030504030204" pitchFamily="34" charset="0"/>
                <a:ea typeface="+mn-ea"/>
                <a:cs typeface="+mn-cs"/>
              </a:rPr>
            </a:br>
            <a:r>
              <a:rPr lang="en-US" sz="4000" b="1" kern="1200" dirty="0">
                <a:solidFill>
                  <a:schemeClr val="bg1"/>
                </a:solidFill>
                <a:effectLst/>
                <a:latin typeface="Arial Rounded MT Bold" panose="020F0704030504030204" pitchFamily="34" charset="0"/>
                <a:ea typeface="+mn-ea"/>
                <a:cs typeface="+mn-cs"/>
              </a:rPr>
              <a:t>Let men their songs employ</a:t>
            </a:r>
            <a:br>
              <a:rPr lang="en-US" sz="4000" b="1" kern="1200" dirty="0">
                <a:solidFill>
                  <a:schemeClr val="bg1"/>
                </a:solidFill>
                <a:effectLst/>
                <a:latin typeface="Arial Rounded MT Bold" panose="020F0704030504030204" pitchFamily="34" charset="0"/>
                <a:ea typeface="+mn-ea"/>
                <a:cs typeface="+mn-cs"/>
              </a:rPr>
            </a:br>
            <a:r>
              <a:rPr lang="en-US" sz="4000" b="1" kern="1200" dirty="0">
                <a:solidFill>
                  <a:schemeClr val="bg1"/>
                </a:solidFill>
                <a:effectLst/>
                <a:latin typeface="Arial Rounded MT Bold" panose="020F0704030504030204" pitchFamily="34" charset="0"/>
                <a:ea typeface="+mn-ea"/>
                <a:cs typeface="+mn-cs"/>
              </a:rPr>
              <a:t>While fields and floods, </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Rocks, hills and plains</a:t>
            </a:r>
            <a:br>
              <a:rPr lang="en-US" sz="4000" b="1" kern="1200" dirty="0">
                <a:solidFill>
                  <a:schemeClr val="bg1"/>
                </a:solidFill>
                <a:effectLst/>
                <a:latin typeface="Arial Rounded MT Bold" panose="020F0704030504030204" pitchFamily="34" charset="0"/>
                <a:ea typeface="+mn-ea"/>
                <a:cs typeface="+mn-cs"/>
              </a:rPr>
            </a:br>
            <a:r>
              <a:rPr lang="en-US" sz="4000" b="1" kern="1200" dirty="0">
                <a:solidFill>
                  <a:schemeClr val="bg1"/>
                </a:solidFill>
                <a:effectLst/>
                <a:latin typeface="Arial Rounded MT Bold" panose="020F0704030504030204" pitchFamily="34" charset="0"/>
                <a:ea typeface="+mn-ea"/>
                <a:cs typeface="+mn-cs"/>
              </a:rPr>
              <a:t>Repeat the sounding joy, </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Repeat the sounding joy</a:t>
            </a:r>
            <a:br>
              <a:rPr lang="en-US" sz="4000" b="1" kern="1200" dirty="0">
                <a:solidFill>
                  <a:schemeClr val="bg1"/>
                </a:solidFill>
                <a:effectLst/>
                <a:latin typeface="Arial Rounded MT Bold" panose="020F0704030504030204" pitchFamily="34" charset="0"/>
                <a:ea typeface="+mn-ea"/>
                <a:cs typeface="+mn-cs"/>
              </a:rPr>
            </a:br>
            <a:r>
              <a:rPr lang="en-US" sz="4000" b="1" kern="1200" dirty="0">
                <a:solidFill>
                  <a:schemeClr val="bg1"/>
                </a:solidFill>
                <a:effectLst/>
                <a:latin typeface="Arial Rounded MT Bold" panose="020F0704030504030204" pitchFamily="34" charset="0"/>
                <a:ea typeface="+mn-ea"/>
                <a:cs typeface="+mn-cs"/>
              </a:rPr>
              <a:t>Repeat, repeat, the sounding joy</a:t>
            </a:r>
          </a:p>
        </p:txBody>
      </p:sp>
    </p:spTree>
    <p:extLst>
      <p:ext uri="{BB962C8B-B14F-4D97-AF65-F5344CB8AC3E}">
        <p14:creationId xmlns:p14="http://schemas.microsoft.com/office/powerpoint/2010/main" val="780160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1337" y="2466660"/>
            <a:ext cx="6585857"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Jingle Bells</a:t>
            </a:r>
            <a:endParaRPr lang="en-US" sz="8000" b="1" dirty="0">
              <a:solidFill>
                <a:schemeClr val="bg1"/>
              </a:solidFill>
              <a:latin typeface="Arial Rounded MT Bold" panose="020F0704030504030204" pitchFamily="34" charset="0"/>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4369" t="140" b="3452"/>
          <a:stretch/>
        </p:blipFill>
        <p:spPr>
          <a:xfrm>
            <a:off x="0" y="9624"/>
            <a:ext cx="12192000" cy="6848376"/>
          </a:xfrm>
          <a:prstGeom prst="rect">
            <a:avLst/>
          </a:prstGeom>
        </p:spPr>
      </p:pic>
      <p:sp>
        <p:nvSpPr>
          <p:cNvPr id="5" name="TextBox 4"/>
          <p:cNvSpPr txBox="1"/>
          <p:nvPr/>
        </p:nvSpPr>
        <p:spPr>
          <a:xfrm>
            <a:off x="2841459" y="951215"/>
            <a:ext cx="8545020" cy="5016758"/>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No more let</a:t>
            </a:r>
            <a:r>
              <a:rPr lang="en-US" sz="4000" b="1" kern="1200" baseline="0" dirty="0">
                <a:solidFill>
                  <a:schemeClr val="bg1"/>
                </a:solidFill>
                <a:effectLst/>
                <a:latin typeface="Arial Rounded MT Bold" panose="020F0704030504030204" pitchFamily="34" charset="0"/>
                <a:ea typeface="+mn-ea"/>
                <a:cs typeface="+mn-cs"/>
              </a:rPr>
              <a:t> sins </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baseline="0" dirty="0">
                <a:solidFill>
                  <a:schemeClr val="bg1"/>
                </a:solidFill>
                <a:effectLst/>
                <a:latin typeface="Arial Rounded MT Bold" panose="020F0704030504030204" pitchFamily="34" charset="0"/>
                <a:ea typeface="+mn-ea"/>
                <a:cs typeface="+mn-cs"/>
              </a:rPr>
              <a:t>And sorrows grow</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Nor thorns infest the ground</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He comes to make</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His blessings flow</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Far as the curse is found</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Far as the curse is found</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Far as, far as, the curse is found</a:t>
            </a:r>
          </a:p>
        </p:txBody>
      </p:sp>
    </p:spTree>
    <p:extLst>
      <p:ext uri="{BB962C8B-B14F-4D97-AF65-F5344CB8AC3E}">
        <p14:creationId xmlns:p14="http://schemas.microsoft.com/office/powerpoint/2010/main" val="1518169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1337" y="2466660"/>
            <a:ext cx="6585857"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Jingle Bells</a:t>
            </a:r>
            <a:endParaRPr lang="en-US" sz="8000" b="1" dirty="0">
              <a:solidFill>
                <a:schemeClr val="bg1"/>
              </a:solidFill>
              <a:latin typeface="Arial Rounded MT Bold" panose="020F0704030504030204" pitchFamily="34" charset="0"/>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4369" t="140" b="3452"/>
          <a:stretch/>
        </p:blipFill>
        <p:spPr>
          <a:xfrm>
            <a:off x="0" y="9624"/>
            <a:ext cx="12192000" cy="6848376"/>
          </a:xfrm>
          <a:prstGeom prst="rect">
            <a:avLst/>
          </a:prstGeom>
        </p:spPr>
      </p:pic>
      <p:sp>
        <p:nvSpPr>
          <p:cNvPr id="5" name="TextBox 4"/>
          <p:cNvSpPr txBox="1"/>
          <p:nvPr/>
        </p:nvSpPr>
        <p:spPr>
          <a:xfrm>
            <a:off x="2841458" y="1041155"/>
            <a:ext cx="8724901" cy="4401205"/>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He rules the world</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With truth and grace</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And makes the nations prove</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The glories of His righteousness</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And wonders of His love</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And wonders of His love</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And wonders,</a:t>
            </a:r>
            <a:r>
              <a:rPr lang="en-US" sz="4000" b="1" kern="1200" baseline="0" dirty="0">
                <a:solidFill>
                  <a:schemeClr val="bg1"/>
                </a:solidFill>
                <a:effectLst/>
                <a:latin typeface="Arial Rounded MT Bold" panose="020F0704030504030204" pitchFamily="34" charset="0"/>
                <a:ea typeface="+mn-ea"/>
                <a:cs typeface="+mn-cs"/>
              </a:rPr>
              <a:t> wonders </a:t>
            </a:r>
            <a:r>
              <a:rPr lang="en-US" sz="4000" b="1" kern="1200" dirty="0">
                <a:solidFill>
                  <a:schemeClr val="bg1"/>
                </a:solidFill>
                <a:effectLst/>
                <a:latin typeface="Arial Rounded MT Bold" panose="020F0704030504030204" pitchFamily="34" charset="0"/>
                <a:ea typeface="+mn-ea"/>
                <a:cs typeface="+mn-cs"/>
              </a:rPr>
              <a:t>of His love</a:t>
            </a:r>
          </a:p>
        </p:txBody>
      </p:sp>
    </p:spTree>
    <p:extLst>
      <p:ext uri="{BB962C8B-B14F-4D97-AF65-F5344CB8AC3E}">
        <p14:creationId xmlns:p14="http://schemas.microsoft.com/office/powerpoint/2010/main" val="2016066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1337" y="2466660"/>
            <a:ext cx="6585857"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Jingle Bells</a:t>
            </a:r>
            <a:endParaRPr lang="en-US" sz="8000" b="1" dirty="0">
              <a:solidFill>
                <a:schemeClr val="bg1"/>
              </a:solidFill>
              <a:latin typeface="Arial Rounded MT Bold" panose="020F0704030504030204" pitchFamily="34" charset="0"/>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4369" t="140" b="3452"/>
          <a:stretch/>
        </p:blipFill>
        <p:spPr>
          <a:xfrm>
            <a:off x="0" y="9624"/>
            <a:ext cx="12192000" cy="6848376"/>
          </a:xfrm>
          <a:prstGeom prst="rect">
            <a:avLst/>
          </a:prstGeom>
        </p:spPr>
      </p:pic>
      <p:sp>
        <p:nvSpPr>
          <p:cNvPr id="5" name="TextBox 4"/>
          <p:cNvSpPr txBox="1"/>
          <p:nvPr/>
        </p:nvSpPr>
        <p:spPr>
          <a:xfrm>
            <a:off x="2335309" y="1913207"/>
            <a:ext cx="9137912" cy="2554545"/>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Hark the Herald Angels Sing</a:t>
            </a:r>
            <a:endParaRPr lang="en-US" sz="8000" b="1"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1602572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1337" y="2466660"/>
            <a:ext cx="6585857"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Jingle Bells</a:t>
            </a:r>
            <a:endParaRPr lang="en-US" sz="8000" b="1" dirty="0">
              <a:solidFill>
                <a:schemeClr val="bg1"/>
              </a:solidFill>
              <a:latin typeface="Arial Rounded MT Bold" panose="020F0704030504030204" pitchFamily="34" charset="0"/>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4369" t="140" b="3452"/>
          <a:stretch/>
        </p:blipFill>
        <p:spPr>
          <a:xfrm>
            <a:off x="0" y="9624"/>
            <a:ext cx="12192000" cy="6848376"/>
          </a:xfrm>
          <a:prstGeom prst="rect">
            <a:avLst/>
          </a:prstGeom>
        </p:spPr>
      </p:pic>
      <p:sp>
        <p:nvSpPr>
          <p:cNvPr id="5" name="TextBox 4"/>
          <p:cNvSpPr txBox="1"/>
          <p:nvPr/>
        </p:nvSpPr>
        <p:spPr>
          <a:xfrm>
            <a:off x="2784021" y="658772"/>
            <a:ext cx="7413173" cy="5632311"/>
          </a:xfrm>
          <a:prstGeom prst="rect">
            <a:avLst/>
          </a:prstGeom>
          <a:noFill/>
        </p:spPr>
        <p:txBody>
          <a:bodyPr wrap="square" rtlCol="0">
            <a:spAutoFit/>
          </a:bodyPr>
          <a:lstStyle/>
          <a:p>
            <a:r>
              <a:rPr lang="en-US" sz="3600">
                <a:solidFill>
                  <a:srgbClr val="FFFFFF"/>
                </a:solidFill>
                <a:latin typeface="Arial Rounded MT Bold" charset="0"/>
                <a:ea typeface="Arial Rounded MT Bold" charset="0"/>
                <a:cs typeface="Arial Rounded MT Bold" charset="0"/>
              </a:rPr>
              <a:t>Hark the herald angels sing </a:t>
            </a:r>
            <a:br>
              <a:rPr lang="en-US" sz="3600" b="1">
                <a:solidFill>
                  <a:srgbClr val="FFFFFF"/>
                </a:solidFill>
                <a:latin typeface="Arial Rounded MT Bold" charset="0"/>
                <a:ea typeface="Arial Rounded MT Bold" charset="0"/>
                <a:cs typeface="Arial Rounded MT Bold" charset="0"/>
              </a:rPr>
            </a:br>
            <a:r>
              <a:rPr lang="en-US" sz="3600">
                <a:solidFill>
                  <a:srgbClr val="FFFFFF"/>
                </a:solidFill>
                <a:latin typeface="Arial Rounded MT Bold" charset="0"/>
                <a:ea typeface="Arial Rounded MT Bold" charset="0"/>
                <a:cs typeface="Arial Rounded MT Bold" charset="0"/>
              </a:rPr>
              <a:t>Glory to the newborn King!</a:t>
            </a:r>
            <a:br>
              <a:rPr lang="en-US" sz="3600" b="1">
                <a:solidFill>
                  <a:srgbClr val="FFFFFF"/>
                </a:solidFill>
                <a:latin typeface="Arial Rounded MT Bold" charset="0"/>
                <a:ea typeface="Arial Rounded MT Bold" charset="0"/>
                <a:cs typeface="Arial Rounded MT Bold" charset="0"/>
              </a:rPr>
            </a:br>
            <a:r>
              <a:rPr lang="en-US" sz="3600">
                <a:solidFill>
                  <a:srgbClr val="FFFFFF"/>
                </a:solidFill>
                <a:latin typeface="Arial Rounded MT Bold" charset="0"/>
                <a:ea typeface="Arial Rounded MT Bold" charset="0"/>
                <a:cs typeface="Arial Rounded MT Bold" charset="0"/>
              </a:rPr>
              <a:t>Peace on earth and mercy mild</a:t>
            </a:r>
            <a:br>
              <a:rPr lang="en-US" sz="3600" b="1">
                <a:solidFill>
                  <a:srgbClr val="FFFFFF"/>
                </a:solidFill>
                <a:latin typeface="Arial Rounded MT Bold" charset="0"/>
                <a:ea typeface="Arial Rounded MT Bold" charset="0"/>
                <a:cs typeface="Arial Rounded MT Bold" charset="0"/>
              </a:rPr>
            </a:br>
            <a:r>
              <a:rPr lang="en-US" sz="3600">
                <a:solidFill>
                  <a:srgbClr val="FFFFFF"/>
                </a:solidFill>
                <a:latin typeface="Arial Rounded MT Bold" charset="0"/>
                <a:ea typeface="Arial Rounded MT Bold" charset="0"/>
                <a:cs typeface="Arial Rounded MT Bold" charset="0"/>
              </a:rPr>
              <a:t>God and sinners reconciled</a:t>
            </a:r>
            <a:br>
              <a:rPr lang="en-US" sz="3600" b="1">
                <a:solidFill>
                  <a:srgbClr val="FFFFFF"/>
                </a:solidFill>
                <a:latin typeface="Arial Rounded MT Bold" charset="0"/>
                <a:ea typeface="Arial Rounded MT Bold" charset="0"/>
                <a:cs typeface="Arial Rounded MT Bold" charset="0"/>
              </a:rPr>
            </a:br>
            <a:r>
              <a:rPr lang="en-US" sz="3600">
                <a:solidFill>
                  <a:srgbClr val="FFFFFF"/>
                </a:solidFill>
                <a:latin typeface="Arial Rounded MT Bold" charset="0"/>
                <a:ea typeface="Arial Rounded MT Bold" charset="0"/>
                <a:cs typeface="Arial Rounded MT Bold" charset="0"/>
              </a:rPr>
              <a:t>Joyful, all ye nations rise</a:t>
            </a:r>
            <a:br>
              <a:rPr lang="en-US" sz="3600" b="1">
                <a:solidFill>
                  <a:srgbClr val="FFFFFF"/>
                </a:solidFill>
                <a:latin typeface="Arial Rounded MT Bold" charset="0"/>
                <a:ea typeface="Arial Rounded MT Bold" charset="0"/>
                <a:cs typeface="Arial Rounded MT Bold" charset="0"/>
              </a:rPr>
            </a:br>
            <a:r>
              <a:rPr lang="en-US" sz="3600">
                <a:solidFill>
                  <a:srgbClr val="FFFFFF"/>
                </a:solidFill>
                <a:latin typeface="Arial Rounded MT Bold" charset="0"/>
                <a:ea typeface="Arial Rounded MT Bold" charset="0"/>
                <a:cs typeface="Arial Rounded MT Bold" charset="0"/>
              </a:rPr>
              <a:t>Join the triumph of the skies</a:t>
            </a:r>
            <a:br>
              <a:rPr lang="en-US" sz="3600" b="1">
                <a:solidFill>
                  <a:srgbClr val="FFFFFF"/>
                </a:solidFill>
                <a:latin typeface="Arial Rounded MT Bold" charset="0"/>
                <a:ea typeface="Arial Rounded MT Bold" charset="0"/>
                <a:cs typeface="Arial Rounded MT Bold" charset="0"/>
              </a:rPr>
            </a:br>
            <a:r>
              <a:rPr lang="en-US" sz="3600">
                <a:solidFill>
                  <a:srgbClr val="FFFFFF"/>
                </a:solidFill>
                <a:latin typeface="Arial Rounded MT Bold" charset="0"/>
                <a:ea typeface="Arial Rounded MT Bold" charset="0"/>
                <a:cs typeface="Arial Rounded MT Bold" charset="0"/>
              </a:rPr>
              <a:t>With the angelic host proclaim:</a:t>
            </a:r>
            <a:br>
              <a:rPr lang="en-US" sz="3600" b="1">
                <a:solidFill>
                  <a:srgbClr val="FFFFFF"/>
                </a:solidFill>
                <a:latin typeface="Arial Rounded MT Bold" charset="0"/>
                <a:ea typeface="Arial Rounded MT Bold" charset="0"/>
                <a:cs typeface="Arial Rounded MT Bold" charset="0"/>
              </a:rPr>
            </a:br>
            <a:r>
              <a:rPr lang="en-US" sz="3600">
                <a:solidFill>
                  <a:srgbClr val="FFFFFF"/>
                </a:solidFill>
                <a:latin typeface="Arial Rounded MT Bold" charset="0"/>
                <a:ea typeface="Arial Rounded MT Bold" charset="0"/>
                <a:cs typeface="Arial Rounded MT Bold" charset="0"/>
              </a:rPr>
              <a:t>Christ is born in Bethlehem</a:t>
            </a:r>
            <a:br>
              <a:rPr lang="en-US" sz="3600" b="1">
                <a:solidFill>
                  <a:srgbClr val="FFFFFF"/>
                </a:solidFill>
                <a:latin typeface="Arial Rounded MT Bold" charset="0"/>
                <a:ea typeface="Arial Rounded MT Bold" charset="0"/>
                <a:cs typeface="Arial Rounded MT Bold" charset="0"/>
              </a:rPr>
            </a:br>
            <a:r>
              <a:rPr lang="en-US" sz="3600">
                <a:solidFill>
                  <a:srgbClr val="FFFFFF"/>
                </a:solidFill>
                <a:latin typeface="Arial Rounded MT Bold" charset="0"/>
                <a:ea typeface="Arial Rounded MT Bold" charset="0"/>
                <a:cs typeface="Arial Rounded MT Bold" charset="0"/>
              </a:rPr>
              <a:t>Hark! The herald angels sing</a:t>
            </a:r>
            <a:br>
              <a:rPr lang="en-US" sz="3600" b="1">
                <a:solidFill>
                  <a:srgbClr val="FFFFFF"/>
                </a:solidFill>
                <a:latin typeface="Arial Rounded MT Bold" charset="0"/>
                <a:ea typeface="Arial Rounded MT Bold" charset="0"/>
                <a:cs typeface="Arial Rounded MT Bold" charset="0"/>
              </a:rPr>
            </a:br>
            <a:r>
              <a:rPr lang="en-US" sz="3600">
                <a:solidFill>
                  <a:srgbClr val="FFFFFF"/>
                </a:solidFill>
                <a:latin typeface="Arial Rounded MT Bold" charset="0"/>
                <a:ea typeface="Arial Rounded MT Bold" charset="0"/>
                <a:cs typeface="Arial Rounded MT Bold" charset="0"/>
              </a:rPr>
              <a:t>Glory to the newborn King!</a:t>
            </a:r>
          </a:p>
        </p:txBody>
      </p:sp>
    </p:spTree>
    <p:extLst>
      <p:ext uri="{BB962C8B-B14F-4D97-AF65-F5344CB8AC3E}">
        <p14:creationId xmlns:p14="http://schemas.microsoft.com/office/powerpoint/2010/main" val="2098908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1337" y="2466660"/>
            <a:ext cx="6585857"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Jingle Bells</a:t>
            </a:r>
            <a:endParaRPr lang="en-US" sz="8000" b="1" dirty="0">
              <a:solidFill>
                <a:schemeClr val="bg1"/>
              </a:solidFill>
              <a:latin typeface="Arial Rounded MT Bold" panose="020F0704030504030204" pitchFamily="34" charset="0"/>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4369" t="140" b="3452"/>
          <a:stretch/>
        </p:blipFill>
        <p:spPr>
          <a:xfrm>
            <a:off x="0" y="9624"/>
            <a:ext cx="12192000" cy="6848376"/>
          </a:xfrm>
          <a:prstGeom prst="rect">
            <a:avLst/>
          </a:prstGeom>
        </p:spPr>
      </p:pic>
      <p:sp>
        <p:nvSpPr>
          <p:cNvPr id="5" name="TextBox 4"/>
          <p:cNvSpPr txBox="1"/>
          <p:nvPr/>
        </p:nvSpPr>
        <p:spPr>
          <a:xfrm>
            <a:off x="2784021" y="642730"/>
            <a:ext cx="9209315" cy="5632311"/>
          </a:xfrm>
          <a:prstGeom prst="rect">
            <a:avLst/>
          </a:prstGeom>
          <a:noFill/>
        </p:spPr>
        <p:txBody>
          <a:bodyPr wrap="square" rtlCol="0">
            <a:spAutoFit/>
          </a:bodyPr>
          <a:lstStyle/>
          <a:p>
            <a:r>
              <a:rPr lang="en-US" sz="3600">
                <a:solidFill>
                  <a:srgbClr val="FFFFFF"/>
                </a:solidFill>
                <a:latin typeface="Arial Rounded MT Bold" charset="0"/>
                <a:ea typeface="Arial Rounded MT Bold" charset="0"/>
                <a:cs typeface="Arial Rounded MT Bold" charset="0"/>
              </a:rPr>
              <a:t>Hail the heaven-born Prince of Peace! </a:t>
            </a:r>
            <a:br>
              <a:rPr lang="en-US" sz="3600" b="1">
                <a:solidFill>
                  <a:srgbClr val="FFFFFF"/>
                </a:solidFill>
                <a:latin typeface="Arial Rounded MT Bold" charset="0"/>
                <a:ea typeface="Arial Rounded MT Bold" charset="0"/>
                <a:cs typeface="Arial Rounded MT Bold" charset="0"/>
              </a:rPr>
            </a:br>
            <a:r>
              <a:rPr lang="en-US" sz="3600">
                <a:solidFill>
                  <a:srgbClr val="FFFFFF"/>
                </a:solidFill>
                <a:latin typeface="Arial Rounded MT Bold" charset="0"/>
                <a:ea typeface="Arial Rounded MT Bold" charset="0"/>
                <a:cs typeface="Arial Rounded MT Bold" charset="0"/>
              </a:rPr>
              <a:t>Hail the Son of Righteousness!</a:t>
            </a:r>
            <a:br>
              <a:rPr lang="en-US" sz="3600" b="1">
                <a:solidFill>
                  <a:srgbClr val="FFFFFF"/>
                </a:solidFill>
                <a:latin typeface="Arial Rounded MT Bold" charset="0"/>
                <a:ea typeface="Arial Rounded MT Bold" charset="0"/>
                <a:cs typeface="Arial Rounded MT Bold" charset="0"/>
              </a:rPr>
            </a:br>
            <a:r>
              <a:rPr lang="en-US" sz="3600">
                <a:solidFill>
                  <a:srgbClr val="FFFFFF"/>
                </a:solidFill>
                <a:latin typeface="Arial Rounded MT Bold" charset="0"/>
                <a:ea typeface="Arial Rounded MT Bold" charset="0"/>
                <a:cs typeface="Arial Rounded MT Bold" charset="0"/>
              </a:rPr>
              <a:t>Light and life to all He brings</a:t>
            </a:r>
            <a:br>
              <a:rPr lang="en-US" sz="3600" b="1">
                <a:solidFill>
                  <a:srgbClr val="FFFFFF"/>
                </a:solidFill>
                <a:latin typeface="Arial Rounded MT Bold" charset="0"/>
                <a:ea typeface="Arial Rounded MT Bold" charset="0"/>
                <a:cs typeface="Arial Rounded MT Bold" charset="0"/>
              </a:rPr>
            </a:br>
            <a:r>
              <a:rPr lang="en-US" sz="3600">
                <a:solidFill>
                  <a:srgbClr val="FFFFFF"/>
                </a:solidFill>
                <a:latin typeface="Arial Rounded MT Bold" charset="0"/>
                <a:ea typeface="Arial Rounded MT Bold" charset="0"/>
                <a:cs typeface="Arial Rounded MT Bold" charset="0"/>
              </a:rPr>
              <a:t>Risen with healing in His wings</a:t>
            </a:r>
            <a:br>
              <a:rPr lang="en-US" sz="3600" b="1">
                <a:solidFill>
                  <a:srgbClr val="FFFFFF"/>
                </a:solidFill>
                <a:latin typeface="Arial Rounded MT Bold" charset="0"/>
                <a:ea typeface="Arial Rounded MT Bold" charset="0"/>
                <a:cs typeface="Arial Rounded MT Bold" charset="0"/>
              </a:rPr>
            </a:br>
            <a:r>
              <a:rPr lang="en-US" sz="3600">
                <a:solidFill>
                  <a:srgbClr val="FFFFFF"/>
                </a:solidFill>
                <a:latin typeface="Arial Rounded MT Bold" charset="0"/>
                <a:ea typeface="Arial Rounded MT Bold" charset="0"/>
                <a:cs typeface="Arial Rounded MT Bold" charset="0"/>
              </a:rPr>
              <a:t>Mild He lays His glory by</a:t>
            </a:r>
            <a:br>
              <a:rPr lang="en-US" sz="3600" b="1">
                <a:solidFill>
                  <a:srgbClr val="FFFFFF"/>
                </a:solidFill>
                <a:latin typeface="Arial Rounded MT Bold" charset="0"/>
                <a:ea typeface="Arial Rounded MT Bold" charset="0"/>
                <a:cs typeface="Arial Rounded MT Bold" charset="0"/>
              </a:rPr>
            </a:br>
            <a:r>
              <a:rPr lang="en-US" sz="3600">
                <a:solidFill>
                  <a:srgbClr val="FFFFFF"/>
                </a:solidFill>
                <a:latin typeface="Arial Rounded MT Bold" charset="0"/>
                <a:ea typeface="Arial Rounded MT Bold" charset="0"/>
                <a:cs typeface="Arial Rounded MT Bold" charset="0"/>
              </a:rPr>
              <a:t>Born that man no more may die</a:t>
            </a:r>
            <a:br>
              <a:rPr lang="en-US" sz="3600" b="1">
                <a:solidFill>
                  <a:srgbClr val="FFFFFF"/>
                </a:solidFill>
                <a:latin typeface="Arial Rounded MT Bold" charset="0"/>
                <a:ea typeface="Arial Rounded MT Bold" charset="0"/>
                <a:cs typeface="Arial Rounded MT Bold" charset="0"/>
              </a:rPr>
            </a:br>
            <a:r>
              <a:rPr lang="en-US" sz="3600">
                <a:solidFill>
                  <a:srgbClr val="FFFFFF"/>
                </a:solidFill>
                <a:latin typeface="Arial Rounded MT Bold" charset="0"/>
                <a:ea typeface="Arial Rounded MT Bold" charset="0"/>
                <a:cs typeface="Arial Rounded MT Bold" charset="0"/>
              </a:rPr>
              <a:t>Born to raise the sons of earth</a:t>
            </a:r>
            <a:br>
              <a:rPr lang="en-US" sz="3600" b="1">
                <a:solidFill>
                  <a:srgbClr val="FFFFFF"/>
                </a:solidFill>
                <a:latin typeface="Arial Rounded MT Bold" charset="0"/>
                <a:ea typeface="Arial Rounded MT Bold" charset="0"/>
                <a:cs typeface="Arial Rounded MT Bold" charset="0"/>
              </a:rPr>
            </a:br>
            <a:r>
              <a:rPr lang="en-US" sz="3600">
                <a:solidFill>
                  <a:srgbClr val="FFFFFF"/>
                </a:solidFill>
                <a:latin typeface="Arial Rounded MT Bold" charset="0"/>
                <a:ea typeface="Arial Rounded MT Bold" charset="0"/>
                <a:cs typeface="Arial Rounded MT Bold" charset="0"/>
              </a:rPr>
              <a:t>Born to give them second birth</a:t>
            </a:r>
            <a:br>
              <a:rPr lang="en-US" sz="3600" b="1">
                <a:solidFill>
                  <a:srgbClr val="FFFFFF"/>
                </a:solidFill>
                <a:latin typeface="Arial Rounded MT Bold" charset="0"/>
                <a:ea typeface="Arial Rounded MT Bold" charset="0"/>
                <a:cs typeface="Arial Rounded MT Bold" charset="0"/>
              </a:rPr>
            </a:br>
            <a:r>
              <a:rPr lang="en-US" sz="3600">
                <a:solidFill>
                  <a:srgbClr val="FFFFFF"/>
                </a:solidFill>
                <a:latin typeface="Arial Rounded MT Bold" charset="0"/>
                <a:ea typeface="Arial Rounded MT Bold" charset="0"/>
                <a:cs typeface="Arial Rounded MT Bold" charset="0"/>
              </a:rPr>
              <a:t>Hark! The herald angels sing</a:t>
            </a:r>
            <a:br>
              <a:rPr lang="en-US" sz="3600" b="1">
                <a:solidFill>
                  <a:srgbClr val="FFFFFF"/>
                </a:solidFill>
                <a:latin typeface="Arial Rounded MT Bold" charset="0"/>
                <a:ea typeface="Arial Rounded MT Bold" charset="0"/>
                <a:cs typeface="Arial Rounded MT Bold" charset="0"/>
              </a:rPr>
            </a:br>
            <a:r>
              <a:rPr lang="en-US" sz="3600">
                <a:solidFill>
                  <a:srgbClr val="FFFFFF"/>
                </a:solidFill>
                <a:latin typeface="Arial Rounded MT Bold" charset="0"/>
                <a:ea typeface="Arial Rounded MT Bold" charset="0"/>
                <a:cs typeface="Arial Rounded MT Bold" charset="0"/>
              </a:rPr>
              <a:t>Glory to the newborn King!</a:t>
            </a:r>
          </a:p>
        </p:txBody>
      </p:sp>
    </p:spTree>
    <p:extLst>
      <p:ext uri="{BB962C8B-B14F-4D97-AF65-F5344CB8AC3E}">
        <p14:creationId xmlns:p14="http://schemas.microsoft.com/office/powerpoint/2010/main" val="19094312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1337" y="2466660"/>
            <a:ext cx="6585857"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Jingle Bells</a:t>
            </a:r>
            <a:endParaRPr lang="en-US" sz="8000" b="1" dirty="0">
              <a:solidFill>
                <a:schemeClr val="bg1"/>
              </a:solidFill>
              <a:latin typeface="Arial Rounded MT Bold" panose="020F0704030504030204" pitchFamily="34" charset="0"/>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4369" t="140" b="3452"/>
          <a:stretch/>
        </p:blipFill>
        <p:spPr>
          <a:xfrm>
            <a:off x="0" y="9624"/>
            <a:ext cx="12192000" cy="6848376"/>
          </a:xfrm>
          <a:prstGeom prst="rect">
            <a:avLst/>
          </a:prstGeom>
        </p:spPr>
      </p:pic>
      <p:sp>
        <p:nvSpPr>
          <p:cNvPr id="5" name="TextBox 4"/>
          <p:cNvSpPr txBox="1"/>
          <p:nvPr/>
        </p:nvSpPr>
        <p:spPr>
          <a:xfrm>
            <a:off x="2914486" y="2586403"/>
            <a:ext cx="8637224"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Deck the</a:t>
            </a:r>
            <a:r>
              <a:rPr lang="en-US" sz="8000" b="1" kern="1200" baseline="0" dirty="0">
                <a:solidFill>
                  <a:schemeClr val="bg1"/>
                </a:solidFill>
                <a:effectLst/>
                <a:latin typeface="Arial Rounded MT Bold" panose="020F0704030504030204" pitchFamily="34" charset="0"/>
                <a:ea typeface="+mn-ea"/>
                <a:cs typeface="+mn-cs"/>
              </a:rPr>
              <a:t> Halls</a:t>
            </a:r>
            <a:endParaRPr lang="en-US" sz="8000" b="1"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21267731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1337" y="2466660"/>
            <a:ext cx="6585857"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Jingle Bells</a:t>
            </a:r>
            <a:endParaRPr lang="en-US" sz="8000" b="1" dirty="0">
              <a:solidFill>
                <a:schemeClr val="bg1"/>
              </a:solidFill>
              <a:latin typeface="Arial Rounded MT Bold" panose="020F0704030504030204" pitchFamily="34" charset="0"/>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4369" t="140" b="3452"/>
          <a:stretch/>
        </p:blipFill>
        <p:spPr>
          <a:xfrm>
            <a:off x="0" y="9624"/>
            <a:ext cx="12192000" cy="6848376"/>
          </a:xfrm>
          <a:prstGeom prst="rect">
            <a:avLst/>
          </a:prstGeom>
        </p:spPr>
      </p:pic>
      <p:sp>
        <p:nvSpPr>
          <p:cNvPr id="5" name="TextBox 4"/>
          <p:cNvSpPr txBox="1"/>
          <p:nvPr/>
        </p:nvSpPr>
        <p:spPr>
          <a:xfrm>
            <a:off x="2628900" y="972593"/>
            <a:ext cx="9214233" cy="5016758"/>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4000" b="1" kern="1200" dirty="0">
                <a:solidFill>
                  <a:schemeClr val="bg1"/>
                </a:solidFill>
                <a:effectLst/>
                <a:latin typeface="Arial Rounded MT Bold" panose="020F0704030504030204" pitchFamily="34" charset="0"/>
                <a:ea typeface="+mn-ea"/>
                <a:cs typeface="+mn-cs"/>
              </a:rPr>
              <a:t>Deck the halls with boughs of holly, </a:t>
            </a:r>
            <a:br>
              <a:rPr lang="it-IT" sz="4000" b="1" kern="1200" dirty="0">
                <a:solidFill>
                  <a:schemeClr val="bg1"/>
                </a:solidFill>
                <a:effectLst/>
                <a:latin typeface="Arial Rounded MT Bold" panose="020F0704030504030204" pitchFamily="34" charset="0"/>
                <a:ea typeface="+mn-ea"/>
                <a:cs typeface="+mn-cs"/>
              </a:rPr>
            </a:br>
            <a:r>
              <a:rPr lang="it-IT" sz="4000" b="1" kern="1200" dirty="0">
                <a:solidFill>
                  <a:schemeClr val="bg1"/>
                </a:solidFill>
                <a:effectLst/>
                <a:latin typeface="Arial Rounded MT Bold" panose="020F0704030504030204" pitchFamily="34" charset="0"/>
                <a:ea typeface="+mn-ea"/>
                <a:cs typeface="+mn-cs"/>
              </a:rPr>
              <a:t>Fa la la la la, la la la la. </a:t>
            </a:r>
            <a:br>
              <a:rPr lang="it-IT" sz="4000" b="1" kern="1200" dirty="0">
                <a:solidFill>
                  <a:schemeClr val="bg1"/>
                </a:solidFill>
                <a:effectLst/>
                <a:latin typeface="Arial Rounded MT Bold" panose="020F0704030504030204" pitchFamily="34" charset="0"/>
                <a:ea typeface="+mn-ea"/>
                <a:cs typeface="+mn-cs"/>
              </a:rPr>
            </a:br>
            <a:r>
              <a:rPr lang="it-IT" sz="4000" b="1" kern="1200" dirty="0">
                <a:solidFill>
                  <a:schemeClr val="bg1"/>
                </a:solidFill>
                <a:effectLst/>
                <a:latin typeface="Arial Rounded MT Bold" panose="020F0704030504030204" pitchFamily="34" charset="0"/>
                <a:ea typeface="+mn-ea"/>
                <a:cs typeface="+mn-cs"/>
              </a:rPr>
              <a:t>Tis the season to be jolly, </a:t>
            </a:r>
            <a:br>
              <a:rPr lang="it-IT" sz="4000" b="1" kern="1200" dirty="0">
                <a:solidFill>
                  <a:schemeClr val="bg1"/>
                </a:solidFill>
                <a:effectLst/>
                <a:latin typeface="Arial Rounded MT Bold" panose="020F0704030504030204" pitchFamily="34" charset="0"/>
                <a:ea typeface="+mn-ea"/>
                <a:cs typeface="+mn-cs"/>
              </a:rPr>
            </a:br>
            <a:r>
              <a:rPr lang="it-IT" sz="4000" b="1" kern="1200" dirty="0">
                <a:solidFill>
                  <a:schemeClr val="bg1"/>
                </a:solidFill>
                <a:effectLst/>
                <a:latin typeface="Arial Rounded MT Bold" panose="020F0704030504030204" pitchFamily="34" charset="0"/>
                <a:ea typeface="+mn-ea"/>
                <a:cs typeface="+mn-cs"/>
              </a:rPr>
              <a:t>Fa la la la la, la la la la. </a:t>
            </a:r>
            <a:br>
              <a:rPr lang="it-IT" sz="4000" b="1" kern="1200" dirty="0">
                <a:solidFill>
                  <a:schemeClr val="bg1"/>
                </a:solidFill>
                <a:effectLst/>
                <a:latin typeface="Arial Rounded MT Bold" panose="020F0704030504030204" pitchFamily="34" charset="0"/>
                <a:ea typeface="+mn-ea"/>
                <a:cs typeface="+mn-cs"/>
              </a:rPr>
            </a:br>
            <a:r>
              <a:rPr lang="it-IT" sz="4000" b="1" kern="1200" dirty="0">
                <a:solidFill>
                  <a:schemeClr val="bg1"/>
                </a:solidFill>
                <a:effectLst/>
                <a:latin typeface="Arial Rounded MT Bold" panose="020F0704030504030204" pitchFamily="34" charset="0"/>
                <a:ea typeface="+mn-ea"/>
                <a:cs typeface="+mn-cs"/>
              </a:rPr>
              <a:t>Don we now our gay apparel, </a:t>
            </a:r>
            <a:br>
              <a:rPr lang="it-IT" sz="4000" b="1" kern="1200" dirty="0">
                <a:solidFill>
                  <a:schemeClr val="bg1"/>
                </a:solidFill>
                <a:effectLst/>
                <a:latin typeface="Arial Rounded MT Bold" panose="020F0704030504030204" pitchFamily="34" charset="0"/>
                <a:ea typeface="+mn-ea"/>
                <a:cs typeface="+mn-cs"/>
              </a:rPr>
            </a:br>
            <a:r>
              <a:rPr lang="it-IT" sz="4000" b="1" kern="1200" dirty="0">
                <a:solidFill>
                  <a:schemeClr val="bg1"/>
                </a:solidFill>
                <a:effectLst/>
                <a:latin typeface="Arial Rounded MT Bold" panose="020F0704030504030204" pitchFamily="34" charset="0"/>
                <a:ea typeface="+mn-ea"/>
                <a:cs typeface="+mn-cs"/>
              </a:rPr>
              <a:t>Fa la la, la la la, la la la. </a:t>
            </a:r>
            <a:br>
              <a:rPr lang="it-IT" sz="4000" b="1" kern="1200" dirty="0">
                <a:solidFill>
                  <a:schemeClr val="bg1"/>
                </a:solidFill>
                <a:effectLst/>
                <a:latin typeface="Arial Rounded MT Bold" panose="020F0704030504030204" pitchFamily="34" charset="0"/>
                <a:ea typeface="+mn-ea"/>
                <a:cs typeface="+mn-cs"/>
              </a:rPr>
            </a:br>
            <a:r>
              <a:rPr lang="it-IT" sz="4000" b="1" kern="1200" dirty="0">
                <a:solidFill>
                  <a:schemeClr val="bg1"/>
                </a:solidFill>
                <a:effectLst/>
                <a:latin typeface="Arial Rounded MT Bold" panose="020F0704030504030204" pitchFamily="34" charset="0"/>
                <a:ea typeface="+mn-ea"/>
                <a:cs typeface="+mn-cs"/>
              </a:rPr>
              <a:t>Troll the ancient Yule tide carol, </a:t>
            </a:r>
            <a:br>
              <a:rPr lang="it-IT" sz="4000" b="1" kern="1200" dirty="0">
                <a:solidFill>
                  <a:schemeClr val="bg1"/>
                </a:solidFill>
                <a:effectLst/>
                <a:latin typeface="Arial Rounded MT Bold" panose="020F0704030504030204" pitchFamily="34" charset="0"/>
                <a:ea typeface="+mn-ea"/>
                <a:cs typeface="+mn-cs"/>
              </a:rPr>
            </a:br>
            <a:r>
              <a:rPr lang="it-IT" sz="4000" b="1" kern="1200" dirty="0">
                <a:solidFill>
                  <a:schemeClr val="bg1"/>
                </a:solidFill>
                <a:effectLst/>
                <a:latin typeface="Arial Rounded MT Bold" panose="020F0704030504030204" pitchFamily="34" charset="0"/>
                <a:ea typeface="+mn-ea"/>
                <a:cs typeface="+mn-cs"/>
              </a:rPr>
              <a:t>Fa la la la la, la la la la. </a:t>
            </a:r>
            <a:endParaRPr lang="en-US" sz="4000" b="1" kern="1200" dirty="0">
              <a:solidFill>
                <a:schemeClr val="bg1"/>
              </a:solidFill>
              <a:effectLst/>
              <a:latin typeface="Arial Rounded MT Bold" panose="020F0704030504030204" pitchFamily="34" charset="0"/>
              <a:ea typeface="+mn-ea"/>
              <a:cs typeface="+mn-cs"/>
            </a:endParaRPr>
          </a:p>
        </p:txBody>
      </p:sp>
    </p:spTree>
    <p:extLst>
      <p:ext uri="{BB962C8B-B14F-4D97-AF65-F5344CB8AC3E}">
        <p14:creationId xmlns:p14="http://schemas.microsoft.com/office/powerpoint/2010/main" val="19592676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1337" y="2466660"/>
            <a:ext cx="6585857"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Jingle Bells</a:t>
            </a:r>
            <a:endParaRPr lang="en-US" sz="8000" b="1" dirty="0">
              <a:solidFill>
                <a:schemeClr val="bg1"/>
              </a:solidFill>
              <a:latin typeface="Arial Rounded MT Bold" panose="020F0704030504030204" pitchFamily="34" charset="0"/>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4369" t="140" b="3452"/>
          <a:stretch/>
        </p:blipFill>
        <p:spPr>
          <a:xfrm>
            <a:off x="0" y="9624"/>
            <a:ext cx="12192000" cy="6848376"/>
          </a:xfrm>
          <a:prstGeom prst="rect">
            <a:avLst/>
          </a:prstGeom>
        </p:spPr>
      </p:pic>
      <p:sp>
        <p:nvSpPr>
          <p:cNvPr id="5" name="TextBox 4"/>
          <p:cNvSpPr txBox="1"/>
          <p:nvPr/>
        </p:nvSpPr>
        <p:spPr>
          <a:xfrm>
            <a:off x="2628900" y="972593"/>
            <a:ext cx="9214233" cy="5016758"/>
          </a:xfrm>
          <a:prstGeom prst="rect">
            <a:avLst/>
          </a:prstGeom>
          <a:noFill/>
        </p:spPr>
        <p:txBody>
          <a:bodyPr wrap="square" rtlCol="0">
            <a:spAutoFit/>
          </a:bodyPr>
          <a:lstStyle/>
          <a:p>
            <a:pPr>
              <a:defRPr/>
            </a:pPr>
            <a:r>
              <a:rPr lang="it-IT" sz="4000" b="1" kern="1200" dirty="0">
                <a:solidFill>
                  <a:schemeClr val="bg1"/>
                </a:solidFill>
                <a:effectLst/>
                <a:latin typeface="Arial Rounded MT Bold" panose="020F0704030504030204" pitchFamily="34" charset="0"/>
                <a:ea typeface="+mn-ea"/>
                <a:cs typeface="+mn-cs"/>
              </a:rPr>
              <a:t>See the blazing Yule before us, </a:t>
            </a:r>
            <a:br>
              <a:rPr lang="it-IT" sz="4000" b="1" kern="1200" dirty="0">
                <a:solidFill>
                  <a:schemeClr val="bg1"/>
                </a:solidFill>
                <a:effectLst/>
                <a:latin typeface="Arial Rounded MT Bold" panose="020F0704030504030204" pitchFamily="34" charset="0"/>
                <a:ea typeface="+mn-ea"/>
                <a:cs typeface="+mn-cs"/>
              </a:rPr>
            </a:br>
            <a:r>
              <a:rPr lang="it-IT" sz="4000" b="1" kern="1200" dirty="0">
                <a:solidFill>
                  <a:schemeClr val="bg1"/>
                </a:solidFill>
                <a:effectLst/>
                <a:latin typeface="Arial Rounded MT Bold" panose="020F0704030504030204" pitchFamily="34" charset="0"/>
                <a:ea typeface="+mn-ea"/>
                <a:cs typeface="+mn-cs"/>
              </a:rPr>
              <a:t>Fa la la la la, la la la la. </a:t>
            </a:r>
            <a:br>
              <a:rPr lang="it-IT" sz="4000" b="1" kern="1200" dirty="0">
                <a:solidFill>
                  <a:schemeClr val="bg1"/>
                </a:solidFill>
                <a:effectLst/>
                <a:latin typeface="Arial Rounded MT Bold" panose="020F0704030504030204" pitchFamily="34" charset="0"/>
                <a:ea typeface="+mn-ea"/>
                <a:cs typeface="+mn-cs"/>
              </a:rPr>
            </a:br>
            <a:r>
              <a:rPr lang="it-IT" sz="4000" b="1" kern="1200" dirty="0">
                <a:solidFill>
                  <a:schemeClr val="bg1"/>
                </a:solidFill>
                <a:effectLst/>
                <a:latin typeface="Arial Rounded MT Bold" panose="020F0704030504030204" pitchFamily="34" charset="0"/>
                <a:ea typeface="+mn-ea"/>
                <a:cs typeface="+mn-cs"/>
              </a:rPr>
              <a:t>Strike the harp and join the chorus. </a:t>
            </a:r>
            <a:br>
              <a:rPr lang="it-IT" sz="4000" b="1" kern="1200" dirty="0">
                <a:solidFill>
                  <a:schemeClr val="bg1"/>
                </a:solidFill>
                <a:effectLst/>
                <a:latin typeface="Arial Rounded MT Bold" panose="020F0704030504030204" pitchFamily="34" charset="0"/>
                <a:ea typeface="+mn-ea"/>
                <a:cs typeface="+mn-cs"/>
              </a:rPr>
            </a:br>
            <a:r>
              <a:rPr lang="it-IT" sz="4000" b="1" kern="1200" dirty="0">
                <a:solidFill>
                  <a:schemeClr val="bg1"/>
                </a:solidFill>
                <a:effectLst/>
                <a:latin typeface="Arial Rounded MT Bold" panose="020F0704030504030204" pitchFamily="34" charset="0"/>
                <a:ea typeface="+mn-ea"/>
                <a:cs typeface="+mn-cs"/>
              </a:rPr>
              <a:t>Fa la la la la, la la la la. </a:t>
            </a:r>
            <a:br>
              <a:rPr lang="it-IT" sz="4000" b="1" kern="1200" dirty="0">
                <a:solidFill>
                  <a:schemeClr val="bg1"/>
                </a:solidFill>
                <a:effectLst/>
                <a:latin typeface="Arial Rounded MT Bold" panose="020F0704030504030204" pitchFamily="34" charset="0"/>
                <a:ea typeface="+mn-ea"/>
                <a:cs typeface="+mn-cs"/>
              </a:rPr>
            </a:br>
            <a:r>
              <a:rPr lang="it-IT" sz="4000" b="1" kern="1200" dirty="0">
                <a:solidFill>
                  <a:schemeClr val="bg1"/>
                </a:solidFill>
                <a:effectLst/>
                <a:latin typeface="Arial Rounded MT Bold" panose="020F0704030504030204" pitchFamily="34" charset="0"/>
                <a:ea typeface="+mn-ea"/>
                <a:cs typeface="+mn-cs"/>
              </a:rPr>
              <a:t>Follow me in merry measure, </a:t>
            </a:r>
            <a:br>
              <a:rPr lang="it-IT" sz="4000" b="1" kern="1200" dirty="0">
                <a:solidFill>
                  <a:schemeClr val="bg1"/>
                </a:solidFill>
                <a:effectLst/>
                <a:latin typeface="Arial Rounded MT Bold" panose="020F0704030504030204" pitchFamily="34" charset="0"/>
                <a:ea typeface="+mn-ea"/>
                <a:cs typeface="+mn-cs"/>
              </a:rPr>
            </a:br>
            <a:r>
              <a:rPr lang="it-IT" sz="4000" b="1" dirty="0">
                <a:solidFill>
                  <a:schemeClr val="bg1"/>
                </a:solidFill>
                <a:latin typeface="Arial Rounded MT Bold" panose="020F0704030504030204" pitchFamily="34" charset="0"/>
              </a:rPr>
              <a:t>Fa la la, la la la, la la la. </a:t>
            </a:r>
            <a:r>
              <a:rPr lang="it-IT" sz="4000" b="1" kern="1200" dirty="0">
                <a:solidFill>
                  <a:schemeClr val="bg1"/>
                </a:solidFill>
                <a:effectLst/>
                <a:latin typeface="Arial Rounded MT Bold" panose="020F0704030504030204" pitchFamily="34" charset="0"/>
                <a:ea typeface="+mn-ea"/>
                <a:cs typeface="+mn-cs"/>
              </a:rPr>
              <a:t> </a:t>
            </a:r>
            <a:br>
              <a:rPr lang="it-IT" sz="4000" b="1" kern="1200" dirty="0">
                <a:solidFill>
                  <a:schemeClr val="bg1"/>
                </a:solidFill>
                <a:effectLst/>
                <a:latin typeface="Arial Rounded MT Bold" panose="020F0704030504030204" pitchFamily="34" charset="0"/>
                <a:ea typeface="+mn-ea"/>
                <a:cs typeface="+mn-cs"/>
              </a:rPr>
            </a:br>
            <a:r>
              <a:rPr lang="it-IT" sz="4000" b="1" kern="1200" dirty="0">
                <a:solidFill>
                  <a:schemeClr val="bg1"/>
                </a:solidFill>
                <a:effectLst/>
                <a:latin typeface="Arial Rounded MT Bold" panose="020F0704030504030204" pitchFamily="34" charset="0"/>
                <a:ea typeface="+mn-ea"/>
                <a:cs typeface="+mn-cs"/>
              </a:rPr>
              <a:t>While I tell of Yuletide treasure, </a:t>
            </a:r>
            <a:br>
              <a:rPr lang="it-IT" sz="4000" b="1" kern="1200" dirty="0">
                <a:solidFill>
                  <a:schemeClr val="bg1"/>
                </a:solidFill>
                <a:effectLst/>
                <a:latin typeface="Arial Rounded MT Bold" panose="020F0704030504030204" pitchFamily="34" charset="0"/>
                <a:ea typeface="+mn-ea"/>
                <a:cs typeface="+mn-cs"/>
              </a:rPr>
            </a:br>
            <a:r>
              <a:rPr lang="it-IT" sz="4000" b="1" kern="1200" dirty="0">
                <a:solidFill>
                  <a:schemeClr val="bg1"/>
                </a:solidFill>
                <a:effectLst/>
                <a:latin typeface="Arial Rounded MT Bold" panose="020F0704030504030204" pitchFamily="34" charset="0"/>
                <a:ea typeface="+mn-ea"/>
                <a:cs typeface="+mn-cs"/>
              </a:rPr>
              <a:t>Fa la la la la, la la la la.  </a:t>
            </a:r>
            <a:endParaRPr lang="en-US" sz="4000" b="1" kern="1200" dirty="0">
              <a:solidFill>
                <a:schemeClr val="bg1"/>
              </a:solidFill>
              <a:effectLst/>
              <a:latin typeface="Arial Rounded MT Bold" panose="020F0704030504030204" pitchFamily="34" charset="0"/>
              <a:ea typeface="+mn-ea"/>
              <a:cs typeface="+mn-cs"/>
            </a:endParaRPr>
          </a:p>
        </p:txBody>
      </p:sp>
    </p:spTree>
    <p:extLst>
      <p:ext uri="{BB962C8B-B14F-4D97-AF65-F5344CB8AC3E}">
        <p14:creationId xmlns:p14="http://schemas.microsoft.com/office/powerpoint/2010/main" val="20454240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1337" y="2466660"/>
            <a:ext cx="6585857"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Jingle Bells</a:t>
            </a:r>
            <a:endParaRPr lang="en-US" sz="8000" b="1" dirty="0">
              <a:solidFill>
                <a:schemeClr val="bg1"/>
              </a:solidFill>
              <a:latin typeface="Arial Rounded MT Bold" panose="020F0704030504030204" pitchFamily="34" charset="0"/>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4369" t="140" b="3452"/>
          <a:stretch/>
        </p:blipFill>
        <p:spPr>
          <a:xfrm>
            <a:off x="0" y="9624"/>
            <a:ext cx="12192000" cy="6848376"/>
          </a:xfrm>
          <a:prstGeom prst="rect">
            <a:avLst/>
          </a:prstGeom>
        </p:spPr>
      </p:pic>
      <p:sp>
        <p:nvSpPr>
          <p:cNvPr id="5" name="TextBox 4"/>
          <p:cNvSpPr txBox="1"/>
          <p:nvPr/>
        </p:nvSpPr>
        <p:spPr>
          <a:xfrm>
            <a:off x="2628900" y="780089"/>
            <a:ext cx="9214233" cy="5016758"/>
          </a:xfrm>
          <a:prstGeom prst="rect">
            <a:avLst/>
          </a:prstGeom>
          <a:noFill/>
        </p:spPr>
        <p:txBody>
          <a:bodyPr wrap="square" rtlCol="0">
            <a:spAutoFit/>
          </a:bodyPr>
          <a:lstStyle/>
          <a:p>
            <a:pPr>
              <a:defRPr/>
            </a:pPr>
            <a:r>
              <a:rPr lang="it-IT" sz="4000" b="1" dirty="0">
                <a:solidFill>
                  <a:schemeClr val="bg1"/>
                </a:solidFill>
                <a:latin typeface="Arial Rounded MT Bold" panose="020F0704030504030204" pitchFamily="34" charset="0"/>
              </a:rPr>
              <a:t>Fast away the old year passes, </a:t>
            </a:r>
            <a:br>
              <a:rPr lang="it-IT" sz="4000" b="1" dirty="0">
                <a:solidFill>
                  <a:schemeClr val="bg1"/>
                </a:solidFill>
                <a:latin typeface="Arial Rounded MT Bold" panose="020F0704030504030204" pitchFamily="34" charset="0"/>
              </a:rPr>
            </a:br>
            <a:r>
              <a:rPr lang="it-IT" sz="4000" b="1" dirty="0">
                <a:solidFill>
                  <a:schemeClr val="bg1"/>
                </a:solidFill>
                <a:latin typeface="Arial Rounded MT Bold" panose="020F0704030504030204" pitchFamily="34" charset="0"/>
              </a:rPr>
              <a:t>Fa la la la la, la la la la. </a:t>
            </a:r>
            <a:br>
              <a:rPr lang="it-IT" sz="4000" b="1" dirty="0">
                <a:solidFill>
                  <a:schemeClr val="bg1"/>
                </a:solidFill>
                <a:latin typeface="Arial Rounded MT Bold" panose="020F0704030504030204" pitchFamily="34" charset="0"/>
              </a:rPr>
            </a:br>
            <a:r>
              <a:rPr lang="it-IT" sz="4000" b="1" dirty="0">
                <a:solidFill>
                  <a:schemeClr val="bg1"/>
                </a:solidFill>
                <a:latin typeface="Arial Rounded MT Bold" panose="020F0704030504030204" pitchFamily="34" charset="0"/>
              </a:rPr>
              <a:t>Hail the new, ye lads and lasses, </a:t>
            </a:r>
            <a:br>
              <a:rPr lang="it-IT" sz="4000" b="1" dirty="0">
                <a:solidFill>
                  <a:schemeClr val="bg1"/>
                </a:solidFill>
                <a:latin typeface="Arial Rounded MT Bold" panose="020F0704030504030204" pitchFamily="34" charset="0"/>
              </a:rPr>
            </a:br>
            <a:r>
              <a:rPr lang="it-IT" sz="4000" b="1" dirty="0">
                <a:solidFill>
                  <a:schemeClr val="bg1"/>
                </a:solidFill>
                <a:latin typeface="Arial Rounded MT Bold" panose="020F0704030504030204" pitchFamily="34" charset="0"/>
              </a:rPr>
              <a:t>Fa la la la la, la la la la. </a:t>
            </a:r>
            <a:br>
              <a:rPr lang="it-IT" sz="4000" b="1" dirty="0">
                <a:solidFill>
                  <a:schemeClr val="bg1"/>
                </a:solidFill>
                <a:latin typeface="Arial Rounded MT Bold" panose="020F0704030504030204" pitchFamily="34" charset="0"/>
              </a:rPr>
            </a:br>
            <a:r>
              <a:rPr lang="it-IT" sz="4000" b="1" dirty="0">
                <a:solidFill>
                  <a:schemeClr val="bg1"/>
                </a:solidFill>
                <a:latin typeface="Arial Rounded MT Bold" panose="020F0704030504030204" pitchFamily="34" charset="0"/>
              </a:rPr>
              <a:t>Sing we joyous, all together, </a:t>
            </a:r>
            <a:br>
              <a:rPr lang="it-IT" sz="4000" b="1" dirty="0">
                <a:solidFill>
                  <a:schemeClr val="bg1"/>
                </a:solidFill>
                <a:latin typeface="Arial Rounded MT Bold" panose="020F0704030504030204" pitchFamily="34" charset="0"/>
              </a:rPr>
            </a:br>
            <a:r>
              <a:rPr lang="it-IT" sz="4000" b="1" dirty="0">
                <a:solidFill>
                  <a:schemeClr val="bg1"/>
                </a:solidFill>
                <a:latin typeface="Arial Rounded MT Bold" panose="020F0704030504030204" pitchFamily="34" charset="0"/>
              </a:rPr>
              <a:t>Fa la la, la la la, la la la. </a:t>
            </a:r>
            <a:br>
              <a:rPr lang="it-IT" sz="4000" b="1" dirty="0">
                <a:solidFill>
                  <a:schemeClr val="bg1"/>
                </a:solidFill>
                <a:latin typeface="Arial Rounded MT Bold" panose="020F0704030504030204" pitchFamily="34" charset="0"/>
              </a:rPr>
            </a:br>
            <a:r>
              <a:rPr lang="it-IT" sz="4000" b="1" dirty="0">
                <a:solidFill>
                  <a:schemeClr val="bg1"/>
                </a:solidFill>
                <a:latin typeface="Arial Rounded MT Bold" panose="020F0704030504030204" pitchFamily="34" charset="0"/>
              </a:rPr>
              <a:t>Heedless of the wind and weather, </a:t>
            </a:r>
            <a:br>
              <a:rPr lang="it-IT" sz="4000" b="1" dirty="0">
                <a:solidFill>
                  <a:schemeClr val="bg1"/>
                </a:solidFill>
                <a:latin typeface="Arial Rounded MT Bold" panose="020F0704030504030204" pitchFamily="34" charset="0"/>
              </a:rPr>
            </a:br>
            <a:r>
              <a:rPr lang="it-IT" sz="4000" b="1" dirty="0">
                <a:solidFill>
                  <a:schemeClr val="bg1"/>
                </a:solidFill>
                <a:latin typeface="Arial Rounded MT Bold" panose="020F0704030504030204" pitchFamily="34" charset="0"/>
              </a:rPr>
              <a:t>Fa la la la la, la la la la (3 Times).  </a:t>
            </a:r>
            <a:endParaRPr lang="en-US" sz="4000" b="1" kern="1200" dirty="0">
              <a:solidFill>
                <a:schemeClr val="bg1"/>
              </a:solidFill>
              <a:effectLst/>
              <a:latin typeface="Arial Rounded MT Bold" panose="020F0704030504030204" pitchFamily="34" charset="0"/>
              <a:ea typeface="+mn-ea"/>
              <a:cs typeface="+mn-cs"/>
            </a:endParaRPr>
          </a:p>
        </p:txBody>
      </p:sp>
    </p:spTree>
    <p:extLst>
      <p:ext uri="{BB962C8B-B14F-4D97-AF65-F5344CB8AC3E}">
        <p14:creationId xmlns:p14="http://schemas.microsoft.com/office/powerpoint/2010/main" val="523417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1337" y="2466660"/>
            <a:ext cx="6585857"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Jingle Bells</a:t>
            </a:r>
            <a:endParaRPr lang="en-US" sz="8000" b="1" dirty="0">
              <a:solidFill>
                <a:schemeClr val="bg1"/>
              </a:solidFill>
              <a:latin typeface="Arial Rounded MT Bold" panose="020F0704030504030204" pitchFamily="34" charset="0"/>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4369" t="140" b="3452"/>
          <a:stretch/>
        </p:blipFill>
        <p:spPr>
          <a:xfrm>
            <a:off x="0" y="9624"/>
            <a:ext cx="12192000" cy="6848376"/>
          </a:xfrm>
          <a:prstGeom prst="rect">
            <a:avLst/>
          </a:prstGeom>
        </p:spPr>
      </p:pic>
      <p:sp>
        <p:nvSpPr>
          <p:cNvPr id="5" name="TextBox 4"/>
          <p:cNvSpPr txBox="1"/>
          <p:nvPr/>
        </p:nvSpPr>
        <p:spPr>
          <a:xfrm>
            <a:off x="2899235" y="616376"/>
            <a:ext cx="8471131" cy="5606663"/>
          </a:xfrm>
          <a:prstGeom prst="rect">
            <a:avLst/>
          </a:prstGeom>
          <a:noFill/>
        </p:spPr>
        <p:txBody>
          <a:bodyPr wrap="square" rtlCol="0">
            <a:spAutoFit/>
          </a:bodyPr>
          <a:lstStyle/>
          <a:p>
            <a:r>
              <a:rPr lang="en-US" sz="2800" b="1">
                <a:solidFill>
                  <a:schemeClr val="accent4">
                    <a:lumMod val="40000"/>
                    <a:lumOff val="60000"/>
                  </a:schemeClr>
                </a:solidFill>
                <a:latin typeface="Arial Rounded MT Bold" charset="0"/>
                <a:ea typeface="Arial Rounded MT Bold" charset="0"/>
                <a:cs typeface="Arial Rounded MT Bold" charset="0"/>
              </a:rPr>
              <a:t>The Story of Christmas and the Birth of Christ</a:t>
            </a:r>
            <a:endParaRPr lang="en-US" sz="2800">
              <a:solidFill>
                <a:schemeClr val="accent4">
                  <a:lumMod val="40000"/>
                  <a:lumOff val="60000"/>
                </a:schemeClr>
              </a:solidFill>
              <a:latin typeface="Arial Rounded MT Bold" charset="0"/>
              <a:ea typeface="Arial Rounded MT Bold" charset="0"/>
              <a:cs typeface="Arial Rounded MT Bold" charset="0"/>
            </a:endParaRPr>
          </a:p>
          <a:p>
            <a:pPr>
              <a:lnSpc>
                <a:spcPts val="1040"/>
              </a:lnSpc>
            </a:pPr>
            <a:r>
              <a:rPr lang="en-US" sz="2400">
                <a:solidFill>
                  <a:srgbClr val="FFFFFF"/>
                </a:solidFill>
                <a:latin typeface="Arial Rounded MT Bold" charset="0"/>
                <a:ea typeface="Arial Rounded MT Bold" charset="0"/>
                <a:cs typeface="Arial Rounded MT Bold" charset="0"/>
              </a:rPr>
              <a:t> </a:t>
            </a:r>
            <a:endParaRPr lang="en-US" sz="1200">
              <a:solidFill>
                <a:srgbClr val="FFFFFF"/>
              </a:solidFill>
              <a:latin typeface="Arial Rounded MT Bold" charset="0"/>
              <a:ea typeface="Arial Rounded MT Bold" charset="0"/>
              <a:cs typeface="Arial Rounded MT Bold" charset="0"/>
            </a:endParaRPr>
          </a:p>
          <a:p>
            <a:r>
              <a:rPr lang="en-US" sz="2300">
                <a:solidFill>
                  <a:srgbClr val="FFFFFF"/>
                </a:solidFill>
                <a:latin typeface="Arial Rounded MT Bold" charset="0"/>
                <a:ea typeface="Arial Rounded MT Bold" charset="0"/>
                <a:cs typeface="Arial Rounded MT Bold" charset="0"/>
              </a:rPr>
              <a:t>Many of us are familiar with the basic story of The Nativity, or the divine birth of Jesus to the Virgin Mary, as was foretold by prophecy by the Angel Gabriel.  According to Biblical sources and popular tradition, the baby Jesus was born to Mary and Joseph in Bethlehem, where they were traveling from their home in Nazareth (which was about 90 miles away).  Unable to find any room at an inn, Mary gives birth to Jesus in a manger.  Soon after, an angel comes to shepherds in nearby fields to bring them “Great news of joy!  To you is born this day in the city of David, a Savior who is the Messiah, the Lord!”  This news is spread by a choir of angels, and soon these shepherds travel by night to Bethlehem to find the Baby Jesus, along with Mary and Joseph, in the manger.</a:t>
            </a:r>
          </a:p>
        </p:txBody>
      </p:sp>
    </p:spTree>
    <p:extLst>
      <p:ext uri="{BB962C8B-B14F-4D97-AF65-F5344CB8AC3E}">
        <p14:creationId xmlns:p14="http://schemas.microsoft.com/office/powerpoint/2010/main" val="18728976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1337" y="2466660"/>
            <a:ext cx="6585857"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Jingle Bells</a:t>
            </a:r>
            <a:endParaRPr lang="en-US" sz="8000" b="1" dirty="0">
              <a:solidFill>
                <a:schemeClr val="bg1"/>
              </a:solidFill>
              <a:latin typeface="Arial Rounded MT Bold" panose="020F0704030504030204" pitchFamily="34" charset="0"/>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4369" t="140" b="3452"/>
          <a:stretch/>
        </p:blipFill>
        <p:spPr>
          <a:xfrm>
            <a:off x="0" y="9624"/>
            <a:ext cx="12192000" cy="6848376"/>
          </a:xfrm>
          <a:prstGeom prst="rect">
            <a:avLst/>
          </a:prstGeom>
        </p:spPr>
      </p:pic>
      <p:sp>
        <p:nvSpPr>
          <p:cNvPr id="5" name="TextBox 4"/>
          <p:cNvSpPr txBox="1"/>
          <p:nvPr/>
        </p:nvSpPr>
        <p:spPr>
          <a:xfrm>
            <a:off x="2899235" y="886961"/>
            <a:ext cx="8471131" cy="5078313"/>
          </a:xfrm>
          <a:prstGeom prst="rect">
            <a:avLst/>
          </a:prstGeom>
          <a:noFill/>
        </p:spPr>
        <p:txBody>
          <a:bodyPr wrap="square" rtlCol="0">
            <a:spAutoFit/>
          </a:bodyPr>
          <a:lstStyle/>
          <a:p>
            <a:r>
              <a:rPr lang="en-US" sz="2800">
                <a:solidFill>
                  <a:schemeClr val="accent4">
                    <a:lumMod val="40000"/>
                    <a:lumOff val="60000"/>
                  </a:schemeClr>
                </a:solidFill>
                <a:latin typeface="Arial Rounded MT Bold" charset="0"/>
                <a:ea typeface="Arial Rounded MT Bold" charset="0"/>
                <a:cs typeface="Arial Rounded MT Bold" charset="0"/>
              </a:rPr>
              <a:t>What does Swami say about the Significance of Christmas and How to Celebrate the Birth of Jesus Christ?</a:t>
            </a:r>
          </a:p>
          <a:p>
            <a:r>
              <a:rPr lang="en-US" sz="2400">
                <a:solidFill>
                  <a:srgbClr val="FFFFFF"/>
                </a:solidFill>
                <a:latin typeface="Arial Rounded MT Bold" charset="0"/>
                <a:ea typeface="Arial Rounded MT Bold" charset="0"/>
                <a:cs typeface="Arial Rounded MT Bold" charset="0"/>
              </a:rPr>
              <a:t> </a:t>
            </a:r>
          </a:p>
          <a:p>
            <a:r>
              <a:rPr lang="en-US" sz="2400" b="1">
                <a:solidFill>
                  <a:srgbClr val="FFFFFF"/>
                </a:solidFill>
                <a:latin typeface="Arial Rounded MT Bold" charset="0"/>
                <a:ea typeface="Arial Rounded MT Bold" charset="0"/>
                <a:cs typeface="Arial Rounded MT Bold" charset="0"/>
              </a:rPr>
              <a:t>Divine Discourse: December 25, 1994</a:t>
            </a:r>
            <a:endParaRPr lang="en-US" sz="2400">
              <a:solidFill>
                <a:srgbClr val="FFFFFF"/>
              </a:solidFill>
              <a:latin typeface="Arial Rounded MT Bold" charset="0"/>
              <a:ea typeface="Arial Rounded MT Bold" charset="0"/>
              <a:cs typeface="Arial Rounded MT Bold" charset="0"/>
            </a:endParaRPr>
          </a:p>
          <a:p>
            <a:r>
              <a:rPr lang="en-US" sz="2400">
                <a:solidFill>
                  <a:srgbClr val="FFFFFF"/>
                </a:solidFill>
                <a:latin typeface="Arial Rounded MT Bold" charset="0"/>
                <a:ea typeface="Arial Rounded MT Bold" charset="0"/>
                <a:cs typeface="Arial Rounded MT Bold" charset="0"/>
              </a:rPr>
              <a:t> </a:t>
            </a:r>
          </a:p>
          <a:p>
            <a:r>
              <a:rPr lang="en-US" sz="2400">
                <a:solidFill>
                  <a:srgbClr val="FFFFFF"/>
                </a:solidFill>
                <a:latin typeface="Arial Rounded MT Bold" charset="0"/>
                <a:ea typeface="Arial Rounded MT Bold" charset="0"/>
                <a:cs typeface="Arial Rounded MT Bold" charset="0"/>
              </a:rPr>
              <a:t>Today, we celebrate Christ's birthday. It is said that when Jesus was born in a manger, three kings were led by a star to Jesus’ place of birth. In fact, they were not kings but three shepherds. One of them, seeing the infant Jesus, observed, "This child will be a lover of God." A second one said, "No. God will love him." The third one said, "Verily He is God Himself."</a:t>
            </a:r>
          </a:p>
        </p:txBody>
      </p:sp>
    </p:spTree>
    <p:extLst>
      <p:ext uri="{BB962C8B-B14F-4D97-AF65-F5344CB8AC3E}">
        <p14:creationId xmlns:p14="http://schemas.microsoft.com/office/powerpoint/2010/main" val="19162087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1337" y="2466660"/>
            <a:ext cx="6585857"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Jingle Bells</a:t>
            </a:r>
            <a:endParaRPr lang="en-US" sz="8000" b="1" dirty="0">
              <a:solidFill>
                <a:schemeClr val="bg1"/>
              </a:solidFill>
              <a:latin typeface="Arial Rounded MT Bold" panose="020F0704030504030204" pitchFamily="34" charset="0"/>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4369" t="140" b="3452"/>
          <a:stretch/>
        </p:blipFill>
        <p:spPr>
          <a:xfrm>
            <a:off x="0" y="9624"/>
            <a:ext cx="12192000" cy="6848376"/>
          </a:xfrm>
          <a:prstGeom prst="rect">
            <a:avLst/>
          </a:prstGeom>
        </p:spPr>
      </p:pic>
      <p:sp>
        <p:nvSpPr>
          <p:cNvPr id="5" name="TextBox 4"/>
          <p:cNvSpPr txBox="1"/>
          <p:nvPr/>
        </p:nvSpPr>
        <p:spPr>
          <a:xfrm>
            <a:off x="2899235" y="886961"/>
            <a:ext cx="8471131" cy="4893647"/>
          </a:xfrm>
          <a:prstGeom prst="rect">
            <a:avLst/>
          </a:prstGeom>
          <a:noFill/>
        </p:spPr>
        <p:txBody>
          <a:bodyPr wrap="square" rtlCol="0">
            <a:spAutoFit/>
          </a:bodyPr>
          <a:lstStyle/>
          <a:p>
            <a:r>
              <a:rPr lang="en-US" sz="2400">
                <a:solidFill>
                  <a:srgbClr val="FFFFFF"/>
                </a:solidFill>
                <a:latin typeface="Arial Rounded MT Bold" charset="0"/>
                <a:ea typeface="Arial Rounded MT Bold" charset="0"/>
                <a:cs typeface="Arial Rounded MT Bold" charset="0"/>
              </a:rPr>
              <a:t>The true significance of these three statements is, </a:t>
            </a:r>
          </a:p>
          <a:p>
            <a:r>
              <a:rPr lang="en-US" sz="2400">
                <a:solidFill>
                  <a:srgbClr val="FFFFFF"/>
                </a:solidFill>
                <a:latin typeface="Arial Rounded MT Bold" charset="0"/>
                <a:ea typeface="Arial Rounded MT Bold" charset="0"/>
                <a:cs typeface="Arial Rounded MT Bold" charset="0"/>
              </a:rPr>
              <a:t>To love God is to be His Messenger.</a:t>
            </a:r>
            <a:br>
              <a:rPr lang="en-US" sz="2400">
                <a:solidFill>
                  <a:srgbClr val="FFFFFF"/>
                </a:solidFill>
                <a:latin typeface="Arial Rounded MT Bold" charset="0"/>
                <a:ea typeface="Arial Rounded MT Bold" charset="0"/>
                <a:cs typeface="Arial Rounded MT Bold" charset="0"/>
              </a:rPr>
            </a:br>
            <a:r>
              <a:rPr lang="en-US" sz="2400">
                <a:solidFill>
                  <a:srgbClr val="FFFFFF"/>
                </a:solidFill>
                <a:latin typeface="Arial Rounded MT Bold" charset="0"/>
                <a:ea typeface="Arial Rounded MT Bold" charset="0"/>
                <a:cs typeface="Arial Rounded MT Bold" charset="0"/>
              </a:rPr>
              <a:t>To be loved by God is to be a son of God. </a:t>
            </a:r>
            <a:br>
              <a:rPr lang="en-US" sz="2400">
                <a:solidFill>
                  <a:srgbClr val="FFFFFF"/>
                </a:solidFill>
                <a:latin typeface="Arial Rounded MT Bold" charset="0"/>
                <a:ea typeface="Arial Rounded MT Bold" charset="0"/>
                <a:cs typeface="Arial Rounded MT Bold" charset="0"/>
              </a:rPr>
            </a:br>
            <a:r>
              <a:rPr lang="en-US" sz="2400">
                <a:solidFill>
                  <a:srgbClr val="FFFFFF"/>
                </a:solidFill>
                <a:latin typeface="Arial Rounded MT Bold" charset="0"/>
                <a:ea typeface="Arial Rounded MT Bold" charset="0"/>
                <a:cs typeface="Arial Rounded MT Bold" charset="0"/>
              </a:rPr>
              <a:t>The final state is to be one with God.</a:t>
            </a:r>
          </a:p>
          <a:p>
            <a:r>
              <a:rPr lang="en-US" sz="2400">
                <a:solidFill>
                  <a:srgbClr val="FFFFFF"/>
                </a:solidFill>
                <a:latin typeface="Arial Rounded MT Bold" charset="0"/>
                <a:ea typeface="Arial Rounded MT Bold" charset="0"/>
                <a:cs typeface="Arial Rounded MT Bold" charset="0"/>
              </a:rPr>
              <a:t> </a:t>
            </a:r>
          </a:p>
          <a:p>
            <a:r>
              <a:rPr lang="en-US" sz="2400">
                <a:solidFill>
                  <a:srgbClr val="FFFFFF"/>
                </a:solidFill>
                <a:latin typeface="Arial Rounded MT Bold" charset="0"/>
                <a:ea typeface="Arial Rounded MT Bold" charset="0"/>
                <a:cs typeface="Arial Rounded MT Bold" charset="0"/>
              </a:rPr>
              <a:t>As Jesus said, "I and my Father are one." Thus. all persons are messengers of God. This means that they should divinize themselves. When can men call themselves sons of God? … Men can describe themselves as "sons of God" only when they are completely free from selfishness and become Godly. To call yourself the "son of God," you have to manifest the qualities of the Father. </a:t>
            </a:r>
          </a:p>
        </p:txBody>
      </p:sp>
    </p:spTree>
    <p:extLst>
      <p:ext uri="{BB962C8B-B14F-4D97-AF65-F5344CB8AC3E}">
        <p14:creationId xmlns:p14="http://schemas.microsoft.com/office/powerpoint/2010/main" val="18668162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1337" y="2466660"/>
            <a:ext cx="6585857"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Jingle Bells</a:t>
            </a:r>
            <a:endParaRPr lang="en-US" sz="8000" b="1" dirty="0">
              <a:solidFill>
                <a:schemeClr val="bg1"/>
              </a:solidFill>
              <a:latin typeface="Arial Rounded MT Bold" panose="020F0704030504030204" pitchFamily="34" charset="0"/>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4369" t="140" b="3452"/>
          <a:stretch/>
        </p:blipFill>
        <p:spPr>
          <a:xfrm>
            <a:off x="0" y="9624"/>
            <a:ext cx="12192000" cy="6848376"/>
          </a:xfrm>
          <a:prstGeom prst="rect">
            <a:avLst/>
          </a:prstGeom>
        </p:spPr>
      </p:pic>
      <p:sp>
        <p:nvSpPr>
          <p:cNvPr id="5" name="TextBox 4"/>
          <p:cNvSpPr txBox="1"/>
          <p:nvPr/>
        </p:nvSpPr>
        <p:spPr>
          <a:xfrm>
            <a:off x="2335309" y="1913207"/>
            <a:ext cx="9137912" cy="2554545"/>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O Come All </a:t>
            </a:r>
          </a:p>
          <a:p>
            <a:pPr marL="0" marR="0" indent="0" algn="ctr"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Ye Faithful</a:t>
            </a:r>
            <a:endParaRPr lang="en-US" sz="8000" b="1"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208551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1337" y="2466660"/>
            <a:ext cx="6585857"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Jingle Bells</a:t>
            </a:r>
            <a:endParaRPr lang="en-US" sz="8000" b="1" dirty="0">
              <a:solidFill>
                <a:schemeClr val="bg1"/>
              </a:solidFill>
              <a:latin typeface="Arial Rounded MT Bold" panose="020F0704030504030204" pitchFamily="34" charset="0"/>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4369" t="140" b="3452"/>
          <a:stretch/>
        </p:blipFill>
        <p:spPr>
          <a:xfrm>
            <a:off x="0" y="9624"/>
            <a:ext cx="12192000" cy="6848376"/>
          </a:xfrm>
          <a:prstGeom prst="rect">
            <a:avLst/>
          </a:prstGeom>
        </p:spPr>
      </p:pic>
      <p:sp>
        <p:nvSpPr>
          <p:cNvPr id="5" name="TextBox 4"/>
          <p:cNvSpPr txBox="1"/>
          <p:nvPr/>
        </p:nvSpPr>
        <p:spPr>
          <a:xfrm>
            <a:off x="2784022" y="1348581"/>
            <a:ext cx="6761032" cy="3785652"/>
          </a:xfrm>
          <a:prstGeom prst="rect">
            <a:avLst/>
          </a:prstGeom>
          <a:noFill/>
        </p:spPr>
        <p:txBody>
          <a:bodyPr wrap="square" rtlCol="0">
            <a:spAutoFit/>
          </a:bodyPr>
          <a:lstStyle/>
          <a:p>
            <a:r>
              <a:rPr lang="en-US" sz="4000">
                <a:solidFill>
                  <a:schemeClr val="bg1"/>
                </a:solidFill>
                <a:latin typeface="Arial Rounded MT Bold" charset="0"/>
                <a:ea typeface="Arial Rounded MT Bold" charset="0"/>
                <a:cs typeface="Arial Rounded MT Bold" charset="0"/>
              </a:rPr>
              <a:t>O come, all ye faithful, </a:t>
            </a:r>
            <a:br>
              <a:rPr lang="en-US" sz="4000" b="1">
                <a:solidFill>
                  <a:schemeClr val="bg1"/>
                </a:solidFill>
                <a:latin typeface="Arial Rounded MT Bold" charset="0"/>
                <a:ea typeface="Arial Rounded MT Bold" charset="0"/>
                <a:cs typeface="Arial Rounded MT Bold" charset="0"/>
              </a:rPr>
            </a:br>
            <a:r>
              <a:rPr lang="en-US" sz="4000">
                <a:solidFill>
                  <a:schemeClr val="bg1"/>
                </a:solidFill>
                <a:latin typeface="Arial Rounded MT Bold" charset="0"/>
                <a:ea typeface="Arial Rounded MT Bold" charset="0"/>
                <a:cs typeface="Arial Rounded MT Bold" charset="0"/>
              </a:rPr>
              <a:t>Joyful and triumphant,</a:t>
            </a:r>
            <a:br>
              <a:rPr lang="en-US" sz="4000" b="1">
                <a:solidFill>
                  <a:schemeClr val="bg1"/>
                </a:solidFill>
                <a:latin typeface="Arial Rounded MT Bold" charset="0"/>
                <a:ea typeface="Arial Rounded MT Bold" charset="0"/>
                <a:cs typeface="Arial Rounded MT Bold" charset="0"/>
              </a:rPr>
            </a:br>
            <a:r>
              <a:rPr lang="en-US" sz="4000">
                <a:solidFill>
                  <a:schemeClr val="bg1"/>
                </a:solidFill>
                <a:latin typeface="Arial Rounded MT Bold" charset="0"/>
                <a:ea typeface="Arial Rounded MT Bold" charset="0"/>
                <a:cs typeface="Arial Rounded MT Bold" charset="0"/>
              </a:rPr>
              <a:t>O come ye, O come ye, to Bethlehem.</a:t>
            </a:r>
            <a:br>
              <a:rPr lang="en-US" sz="4000" b="1">
                <a:solidFill>
                  <a:schemeClr val="bg1"/>
                </a:solidFill>
                <a:latin typeface="Arial Rounded MT Bold" charset="0"/>
                <a:ea typeface="Arial Rounded MT Bold" charset="0"/>
                <a:cs typeface="Arial Rounded MT Bold" charset="0"/>
              </a:rPr>
            </a:br>
            <a:r>
              <a:rPr lang="en-US" sz="4000">
                <a:solidFill>
                  <a:schemeClr val="bg1"/>
                </a:solidFill>
                <a:latin typeface="Arial Rounded MT Bold" charset="0"/>
                <a:ea typeface="Arial Rounded MT Bold" charset="0"/>
                <a:cs typeface="Arial Rounded MT Bold" charset="0"/>
              </a:rPr>
              <a:t>Come and behold Him, </a:t>
            </a:r>
            <a:br>
              <a:rPr lang="en-US" sz="4000" b="1">
                <a:solidFill>
                  <a:schemeClr val="bg1"/>
                </a:solidFill>
                <a:latin typeface="Arial Rounded MT Bold" charset="0"/>
                <a:ea typeface="Arial Rounded MT Bold" charset="0"/>
                <a:cs typeface="Arial Rounded MT Bold" charset="0"/>
              </a:rPr>
            </a:br>
            <a:r>
              <a:rPr lang="en-US" sz="4000">
                <a:solidFill>
                  <a:schemeClr val="bg1"/>
                </a:solidFill>
                <a:latin typeface="Arial Rounded MT Bold" charset="0"/>
                <a:ea typeface="Arial Rounded MT Bold" charset="0"/>
                <a:cs typeface="Arial Rounded MT Bold" charset="0"/>
              </a:rPr>
              <a:t>Born the King of angels.</a:t>
            </a:r>
          </a:p>
        </p:txBody>
      </p:sp>
    </p:spTree>
    <p:extLst>
      <p:ext uri="{BB962C8B-B14F-4D97-AF65-F5344CB8AC3E}">
        <p14:creationId xmlns:p14="http://schemas.microsoft.com/office/powerpoint/2010/main" val="12453563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1337" y="2466660"/>
            <a:ext cx="6585857"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Jingle Bells</a:t>
            </a:r>
            <a:endParaRPr lang="en-US" sz="8000" b="1" dirty="0">
              <a:solidFill>
                <a:schemeClr val="bg1"/>
              </a:solidFill>
              <a:latin typeface="Arial Rounded MT Bold" panose="020F0704030504030204" pitchFamily="34" charset="0"/>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4369" t="140" b="3452"/>
          <a:stretch/>
        </p:blipFill>
        <p:spPr>
          <a:xfrm>
            <a:off x="0" y="9624"/>
            <a:ext cx="12192000" cy="6848376"/>
          </a:xfrm>
          <a:prstGeom prst="rect">
            <a:avLst/>
          </a:prstGeom>
        </p:spPr>
      </p:pic>
      <p:sp>
        <p:nvSpPr>
          <p:cNvPr id="5" name="TextBox 4"/>
          <p:cNvSpPr txBox="1"/>
          <p:nvPr/>
        </p:nvSpPr>
        <p:spPr>
          <a:xfrm>
            <a:off x="2784022" y="1235553"/>
            <a:ext cx="6761032" cy="3785652"/>
          </a:xfrm>
          <a:prstGeom prst="rect">
            <a:avLst/>
          </a:prstGeom>
          <a:noFill/>
        </p:spPr>
        <p:txBody>
          <a:bodyPr wrap="square" rtlCol="0">
            <a:spAutoFit/>
          </a:bodyPr>
          <a:lstStyle/>
          <a:p>
            <a:r>
              <a:rPr lang="en-US" sz="4000">
                <a:solidFill>
                  <a:schemeClr val="bg1"/>
                </a:solidFill>
                <a:latin typeface="Arial Rounded MT Bold" charset="0"/>
                <a:ea typeface="Arial Rounded MT Bold" charset="0"/>
                <a:cs typeface="Arial Rounded MT Bold" charset="0"/>
              </a:rPr>
              <a:t>[Refrain]</a:t>
            </a:r>
          </a:p>
          <a:p>
            <a:br>
              <a:rPr lang="en-US" sz="4000" b="1">
                <a:solidFill>
                  <a:schemeClr val="bg1"/>
                </a:solidFill>
                <a:latin typeface="Arial Rounded MT Bold" charset="0"/>
                <a:ea typeface="Arial Rounded MT Bold" charset="0"/>
                <a:cs typeface="Arial Rounded MT Bold" charset="0"/>
              </a:rPr>
            </a:br>
            <a:r>
              <a:rPr lang="en-US" sz="4000">
                <a:solidFill>
                  <a:schemeClr val="bg1"/>
                </a:solidFill>
                <a:latin typeface="Arial Rounded MT Bold" charset="0"/>
                <a:ea typeface="Arial Rounded MT Bold" charset="0"/>
                <a:cs typeface="Arial Rounded MT Bold" charset="0"/>
              </a:rPr>
              <a:t>O come, let us adore Him,</a:t>
            </a:r>
            <a:br>
              <a:rPr lang="en-US" sz="4000" b="1">
                <a:solidFill>
                  <a:schemeClr val="bg1"/>
                </a:solidFill>
                <a:latin typeface="Arial Rounded MT Bold" charset="0"/>
                <a:ea typeface="Arial Rounded MT Bold" charset="0"/>
                <a:cs typeface="Arial Rounded MT Bold" charset="0"/>
              </a:rPr>
            </a:br>
            <a:r>
              <a:rPr lang="en-US" sz="4000">
                <a:solidFill>
                  <a:schemeClr val="bg1"/>
                </a:solidFill>
                <a:latin typeface="Arial Rounded MT Bold" charset="0"/>
                <a:ea typeface="Arial Rounded MT Bold" charset="0"/>
                <a:cs typeface="Arial Rounded MT Bold" charset="0"/>
              </a:rPr>
              <a:t>O come, let us adore Him,</a:t>
            </a:r>
            <a:br>
              <a:rPr lang="en-US" sz="4000" b="1">
                <a:solidFill>
                  <a:schemeClr val="bg1"/>
                </a:solidFill>
                <a:latin typeface="Arial Rounded MT Bold" charset="0"/>
                <a:ea typeface="Arial Rounded MT Bold" charset="0"/>
                <a:cs typeface="Arial Rounded MT Bold" charset="0"/>
              </a:rPr>
            </a:br>
            <a:r>
              <a:rPr lang="en-US" sz="4000">
                <a:solidFill>
                  <a:schemeClr val="bg1"/>
                </a:solidFill>
                <a:latin typeface="Arial Rounded MT Bold" charset="0"/>
                <a:ea typeface="Arial Rounded MT Bold" charset="0"/>
                <a:cs typeface="Arial Rounded MT Bold" charset="0"/>
              </a:rPr>
              <a:t>O come, let us adore Him,</a:t>
            </a:r>
            <a:br>
              <a:rPr lang="en-US" sz="4000" b="1">
                <a:solidFill>
                  <a:schemeClr val="bg1"/>
                </a:solidFill>
                <a:latin typeface="Arial Rounded MT Bold" charset="0"/>
                <a:ea typeface="Arial Rounded MT Bold" charset="0"/>
                <a:cs typeface="Arial Rounded MT Bold" charset="0"/>
              </a:rPr>
            </a:br>
            <a:r>
              <a:rPr lang="en-US" sz="4000">
                <a:solidFill>
                  <a:schemeClr val="bg1"/>
                </a:solidFill>
                <a:latin typeface="Arial Rounded MT Bold" charset="0"/>
                <a:ea typeface="Arial Rounded MT Bold" charset="0"/>
                <a:cs typeface="Arial Rounded MT Bold" charset="0"/>
              </a:rPr>
              <a:t>Christ the Lord.</a:t>
            </a:r>
          </a:p>
        </p:txBody>
      </p:sp>
    </p:spTree>
    <p:extLst>
      <p:ext uri="{BB962C8B-B14F-4D97-AF65-F5344CB8AC3E}">
        <p14:creationId xmlns:p14="http://schemas.microsoft.com/office/powerpoint/2010/main" val="14054629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1337" y="2466660"/>
            <a:ext cx="6585857"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Jingle Bells</a:t>
            </a:r>
            <a:endParaRPr lang="en-US" sz="8000" b="1" dirty="0">
              <a:solidFill>
                <a:schemeClr val="bg1"/>
              </a:solidFill>
              <a:latin typeface="Arial Rounded MT Bold" panose="020F0704030504030204" pitchFamily="34" charset="0"/>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4369" t="140" b="3452"/>
          <a:stretch/>
        </p:blipFill>
        <p:spPr>
          <a:xfrm>
            <a:off x="0" y="9624"/>
            <a:ext cx="12192000" cy="6848376"/>
          </a:xfrm>
          <a:prstGeom prst="rect">
            <a:avLst/>
          </a:prstGeom>
        </p:spPr>
      </p:pic>
      <p:sp>
        <p:nvSpPr>
          <p:cNvPr id="5" name="TextBox 4"/>
          <p:cNvSpPr txBox="1"/>
          <p:nvPr/>
        </p:nvSpPr>
        <p:spPr>
          <a:xfrm>
            <a:off x="2784021" y="1235553"/>
            <a:ext cx="7675431" cy="3785652"/>
          </a:xfrm>
          <a:prstGeom prst="rect">
            <a:avLst/>
          </a:prstGeom>
          <a:noFill/>
        </p:spPr>
        <p:txBody>
          <a:bodyPr wrap="square" rtlCol="0">
            <a:spAutoFit/>
          </a:bodyPr>
          <a:lstStyle/>
          <a:p>
            <a:r>
              <a:rPr lang="en-US" sz="4000">
                <a:solidFill>
                  <a:schemeClr val="bg1"/>
                </a:solidFill>
                <a:latin typeface="Arial Rounded MT Bold" charset="0"/>
                <a:ea typeface="Arial Rounded MT Bold" charset="0"/>
                <a:cs typeface="Arial Rounded MT Bold" charset="0"/>
              </a:rPr>
              <a:t>Sing, choirs of angels, </a:t>
            </a:r>
            <a:br>
              <a:rPr lang="en-US" sz="4000" b="1">
                <a:solidFill>
                  <a:schemeClr val="bg1"/>
                </a:solidFill>
                <a:latin typeface="Arial Rounded MT Bold" charset="0"/>
                <a:ea typeface="Arial Rounded MT Bold" charset="0"/>
                <a:cs typeface="Arial Rounded MT Bold" charset="0"/>
              </a:rPr>
            </a:br>
            <a:r>
              <a:rPr lang="en-US" sz="4000">
                <a:solidFill>
                  <a:schemeClr val="bg1"/>
                </a:solidFill>
                <a:latin typeface="Arial Rounded MT Bold" charset="0"/>
                <a:ea typeface="Arial Rounded MT Bold" charset="0"/>
                <a:cs typeface="Arial Rounded MT Bold" charset="0"/>
              </a:rPr>
              <a:t>Sing in exultation;</a:t>
            </a:r>
            <a:br>
              <a:rPr lang="en-US" sz="4000" b="1">
                <a:solidFill>
                  <a:schemeClr val="bg1"/>
                </a:solidFill>
                <a:latin typeface="Arial Rounded MT Bold" charset="0"/>
                <a:ea typeface="Arial Rounded MT Bold" charset="0"/>
                <a:cs typeface="Arial Rounded MT Bold" charset="0"/>
              </a:rPr>
            </a:br>
            <a:r>
              <a:rPr lang="en-US" sz="4000">
                <a:solidFill>
                  <a:schemeClr val="bg1"/>
                </a:solidFill>
                <a:latin typeface="Arial Rounded MT Bold" charset="0"/>
                <a:ea typeface="Arial Rounded MT Bold" charset="0"/>
                <a:cs typeface="Arial Rounded MT Bold" charset="0"/>
              </a:rPr>
              <a:t>O sing, all ye citizens of heaven above!</a:t>
            </a:r>
            <a:br>
              <a:rPr lang="en-US" sz="4000" b="1">
                <a:solidFill>
                  <a:schemeClr val="bg1"/>
                </a:solidFill>
                <a:latin typeface="Arial Rounded MT Bold" charset="0"/>
                <a:ea typeface="Arial Rounded MT Bold" charset="0"/>
                <a:cs typeface="Arial Rounded MT Bold" charset="0"/>
              </a:rPr>
            </a:br>
            <a:r>
              <a:rPr lang="en-US" sz="4000">
                <a:solidFill>
                  <a:schemeClr val="bg1"/>
                </a:solidFill>
                <a:latin typeface="Arial Rounded MT Bold" charset="0"/>
                <a:ea typeface="Arial Rounded MT Bold" charset="0"/>
                <a:cs typeface="Arial Rounded MT Bold" charset="0"/>
              </a:rPr>
              <a:t>Glory to God, </a:t>
            </a:r>
            <a:br>
              <a:rPr lang="en-US" sz="4000" b="1">
                <a:solidFill>
                  <a:schemeClr val="bg1"/>
                </a:solidFill>
                <a:latin typeface="Arial Rounded MT Bold" charset="0"/>
                <a:ea typeface="Arial Rounded MT Bold" charset="0"/>
                <a:cs typeface="Arial Rounded MT Bold" charset="0"/>
              </a:rPr>
            </a:br>
            <a:r>
              <a:rPr lang="en-US" sz="4000">
                <a:solidFill>
                  <a:schemeClr val="bg1"/>
                </a:solidFill>
                <a:latin typeface="Arial Rounded MT Bold" charset="0"/>
                <a:ea typeface="Arial Rounded MT Bold" charset="0"/>
                <a:cs typeface="Arial Rounded MT Bold" charset="0"/>
              </a:rPr>
              <a:t>Glory in the highest;</a:t>
            </a:r>
          </a:p>
        </p:txBody>
      </p:sp>
    </p:spTree>
    <p:extLst>
      <p:ext uri="{BB962C8B-B14F-4D97-AF65-F5344CB8AC3E}">
        <p14:creationId xmlns:p14="http://schemas.microsoft.com/office/powerpoint/2010/main" val="19832810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1337" y="2466660"/>
            <a:ext cx="6585857"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Jingle Bells</a:t>
            </a:r>
            <a:endParaRPr lang="en-US" sz="8000" b="1" dirty="0">
              <a:solidFill>
                <a:schemeClr val="bg1"/>
              </a:solidFill>
              <a:latin typeface="Arial Rounded MT Bold" panose="020F0704030504030204" pitchFamily="34" charset="0"/>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4369" t="140" b="3452"/>
          <a:stretch/>
        </p:blipFill>
        <p:spPr>
          <a:xfrm>
            <a:off x="0" y="9624"/>
            <a:ext cx="12192000" cy="6848376"/>
          </a:xfrm>
          <a:prstGeom prst="rect">
            <a:avLst/>
          </a:prstGeom>
        </p:spPr>
      </p:pic>
      <p:sp>
        <p:nvSpPr>
          <p:cNvPr id="5" name="TextBox 4"/>
          <p:cNvSpPr txBox="1"/>
          <p:nvPr/>
        </p:nvSpPr>
        <p:spPr>
          <a:xfrm>
            <a:off x="2784022" y="893349"/>
            <a:ext cx="7948146" cy="5016758"/>
          </a:xfrm>
          <a:prstGeom prst="rect">
            <a:avLst/>
          </a:prstGeom>
          <a:noFill/>
        </p:spPr>
        <p:txBody>
          <a:bodyPr wrap="square" rtlCol="0">
            <a:spAutoFit/>
          </a:bodyPr>
          <a:lstStyle/>
          <a:p>
            <a:r>
              <a:rPr lang="en-US" sz="4000">
                <a:solidFill>
                  <a:schemeClr val="bg1"/>
                </a:solidFill>
                <a:latin typeface="Arial Rounded MT Bold" charset="0"/>
                <a:ea typeface="Arial Rounded MT Bold" charset="0"/>
                <a:cs typeface="Arial Rounded MT Bold" charset="0"/>
              </a:rPr>
              <a:t>[Refrain]</a:t>
            </a:r>
          </a:p>
          <a:p>
            <a:br>
              <a:rPr lang="en-US" sz="4000" b="1">
                <a:solidFill>
                  <a:schemeClr val="bg1"/>
                </a:solidFill>
                <a:latin typeface="Arial Rounded MT Bold" charset="0"/>
                <a:ea typeface="Arial Rounded MT Bold" charset="0"/>
                <a:cs typeface="Arial Rounded MT Bold" charset="0"/>
              </a:rPr>
            </a:br>
            <a:r>
              <a:rPr lang="en-US" sz="4000">
                <a:solidFill>
                  <a:schemeClr val="bg1"/>
                </a:solidFill>
                <a:latin typeface="Arial Rounded MT Bold" charset="0"/>
                <a:ea typeface="Arial Rounded MT Bold" charset="0"/>
                <a:cs typeface="Arial Rounded MT Bold" charset="0"/>
              </a:rPr>
              <a:t>O come, let us adore Him,</a:t>
            </a:r>
            <a:br>
              <a:rPr lang="en-US" sz="4000" b="1">
                <a:solidFill>
                  <a:schemeClr val="bg1"/>
                </a:solidFill>
                <a:latin typeface="Arial Rounded MT Bold" charset="0"/>
                <a:ea typeface="Arial Rounded MT Bold" charset="0"/>
                <a:cs typeface="Arial Rounded MT Bold" charset="0"/>
              </a:rPr>
            </a:br>
            <a:r>
              <a:rPr lang="en-US" sz="4000">
                <a:solidFill>
                  <a:schemeClr val="bg1"/>
                </a:solidFill>
                <a:latin typeface="Arial Rounded MT Bold" charset="0"/>
                <a:ea typeface="Arial Rounded MT Bold" charset="0"/>
                <a:cs typeface="Arial Rounded MT Bold" charset="0"/>
              </a:rPr>
              <a:t>O come, let us adore Him,</a:t>
            </a:r>
            <a:br>
              <a:rPr lang="en-US" sz="4000" b="1">
                <a:solidFill>
                  <a:schemeClr val="bg1"/>
                </a:solidFill>
                <a:latin typeface="Arial Rounded MT Bold" charset="0"/>
                <a:ea typeface="Arial Rounded MT Bold" charset="0"/>
                <a:cs typeface="Arial Rounded MT Bold" charset="0"/>
              </a:rPr>
            </a:br>
            <a:endParaRPr lang="en-US" sz="4000" b="1">
              <a:solidFill>
                <a:schemeClr val="bg1"/>
              </a:solidFill>
              <a:latin typeface="Arial Rounded MT Bold" charset="0"/>
              <a:ea typeface="Arial Rounded MT Bold" charset="0"/>
              <a:cs typeface="Arial Rounded MT Bold" charset="0"/>
            </a:endParaRPr>
          </a:p>
          <a:p>
            <a:r>
              <a:rPr lang="en-US" sz="4000" b="1">
                <a:solidFill>
                  <a:schemeClr val="bg1"/>
                </a:solidFill>
                <a:latin typeface="Arial Rounded MT Bold" charset="0"/>
                <a:ea typeface="Arial Rounded MT Bold" charset="0"/>
                <a:cs typeface="Arial Rounded MT Bold" charset="0"/>
              </a:rPr>
              <a:t>[slowly]</a:t>
            </a:r>
          </a:p>
          <a:p>
            <a:r>
              <a:rPr lang="en-US" sz="4000">
                <a:solidFill>
                  <a:schemeClr val="bg1"/>
                </a:solidFill>
                <a:latin typeface="Arial Rounded MT Bold" charset="0"/>
                <a:ea typeface="Arial Rounded MT Bold" charset="0"/>
                <a:cs typeface="Arial Rounded MT Bold" charset="0"/>
              </a:rPr>
              <a:t>O come, let us adore Him,</a:t>
            </a:r>
            <a:br>
              <a:rPr lang="en-US" sz="4000" b="1">
                <a:solidFill>
                  <a:schemeClr val="bg1"/>
                </a:solidFill>
                <a:latin typeface="Arial Rounded MT Bold" charset="0"/>
                <a:ea typeface="Arial Rounded MT Bold" charset="0"/>
                <a:cs typeface="Arial Rounded MT Bold" charset="0"/>
              </a:rPr>
            </a:br>
            <a:r>
              <a:rPr lang="en-US" sz="4000">
                <a:solidFill>
                  <a:schemeClr val="bg1"/>
                </a:solidFill>
                <a:latin typeface="Arial Rounded MT Bold" charset="0"/>
                <a:ea typeface="Arial Rounded MT Bold" charset="0"/>
                <a:cs typeface="Arial Rounded MT Bold" charset="0"/>
              </a:rPr>
              <a:t>Christ the Lord.</a:t>
            </a:r>
          </a:p>
        </p:txBody>
      </p:sp>
    </p:spTree>
    <p:extLst>
      <p:ext uri="{BB962C8B-B14F-4D97-AF65-F5344CB8AC3E}">
        <p14:creationId xmlns:p14="http://schemas.microsoft.com/office/powerpoint/2010/main" val="17345902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1337" y="2466660"/>
            <a:ext cx="6585857"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Jingle Bells</a:t>
            </a:r>
            <a:endParaRPr lang="en-US" sz="8000" b="1" dirty="0">
              <a:solidFill>
                <a:schemeClr val="bg1"/>
              </a:solidFill>
              <a:latin typeface="Arial Rounded MT Bold" panose="020F0704030504030204" pitchFamily="34" charset="0"/>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4369" t="140" b="3452"/>
          <a:stretch/>
        </p:blipFill>
        <p:spPr>
          <a:xfrm>
            <a:off x="0" y="9624"/>
            <a:ext cx="12192000" cy="6848376"/>
          </a:xfrm>
          <a:prstGeom prst="rect">
            <a:avLst/>
          </a:prstGeom>
        </p:spPr>
      </p:pic>
      <p:sp>
        <p:nvSpPr>
          <p:cNvPr id="8" name="TextBox 7"/>
          <p:cNvSpPr txBox="1"/>
          <p:nvPr/>
        </p:nvSpPr>
        <p:spPr>
          <a:xfrm>
            <a:off x="3763737" y="2619060"/>
            <a:ext cx="6585857"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Jingle Bells</a:t>
            </a:r>
            <a:endParaRPr lang="en-US" sz="8000" b="1"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20917110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1337" y="2466660"/>
            <a:ext cx="6585857"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Jingle Bells</a:t>
            </a:r>
            <a:endParaRPr lang="en-US" sz="8000" b="1" dirty="0">
              <a:solidFill>
                <a:schemeClr val="bg1"/>
              </a:solidFill>
              <a:latin typeface="Arial Rounded MT Bold" panose="020F0704030504030204" pitchFamily="34" charset="0"/>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4369" t="140" b="3452"/>
          <a:stretch/>
        </p:blipFill>
        <p:spPr>
          <a:xfrm>
            <a:off x="0" y="9624"/>
            <a:ext cx="12192000" cy="6848376"/>
          </a:xfrm>
          <a:prstGeom prst="rect">
            <a:avLst/>
          </a:prstGeom>
        </p:spPr>
      </p:pic>
      <p:sp>
        <p:nvSpPr>
          <p:cNvPr id="5" name="TextBox 4"/>
          <p:cNvSpPr txBox="1"/>
          <p:nvPr/>
        </p:nvSpPr>
        <p:spPr>
          <a:xfrm>
            <a:off x="3162298" y="997087"/>
            <a:ext cx="8724901" cy="5632311"/>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Dashing through the snow </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In a one horse open sleigh</a:t>
            </a:r>
            <a:br>
              <a:rPr lang="en-US" sz="4000" b="1" kern="1200" dirty="0">
                <a:solidFill>
                  <a:schemeClr val="bg1"/>
                </a:solidFill>
                <a:effectLst/>
                <a:latin typeface="Arial Rounded MT Bold" panose="020F0704030504030204" pitchFamily="34" charset="0"/>
                <a:ea typeface="+mn-ea"/>
                <a:cs typeface="+mn-cs"/>
              </a:rPr>
            </a:br>
            <a:r>
              <a:rPr lang="en-US" sz="4000" b="1" kern="1200" dirty="0">
                <a:solidFill>
                  <a:schemeClr val="bg1"/>
                </a:solidFill>
                <a:effectLst/>
                <a:latin typeface="Arial Rounded MT Bold" panose="020F0704030504030204" pitchFamily="34" charset="0"/>
                <a:ea typeface="+mn-ea"/>
                <a:cs typeface="+mn-cs"/>
              </a:rPr>
              <a:t>O'er the fields we go</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Laughing all the way (Ha </a:t>
            </a:r>
            <a:r>
              <a:rPr lang="en-US" sz="4000" b="1" kern="1200" dirty="0" err="1">
                <a:solidFill>
                  <a:schemeClr val="bg1"/>
                </a:solidFill>
                <a:effectLst/>
                <a:latin typeface="Arial Rounded MT Bold" panose="020F0704030504030204" pitchFamily="34" charset="0"/>
                <a:ea typeface="+mn-ea"/>
                <a:cs typeface="+mn-cs"/>
              </a:rPr>
              <a:t>Ha</a:t>
            </a:r>
            <a:r>
              <a:rPr lang="en-US" sz="4000" b="1" kern="1200" dirty="0">
                <a:solidFill>
                  <a:schemeClr val="bg1"/>
                </a:solidFill>
                <a:effectLst/>
                <a:latin typeface="Arial Rounded MT Bold" panose="020F0704030504030204" pitchFamily="34" charset="0"/>
                <a:ea typeface="+mn-ea"/>
                <a:cs typeface="+mn-cs"/>
              </a:rPr>
              <a:t> Ha!!!)</a:t>
            </a:r>
            <a:br>
              <a:rPr lang="en-US" sz="4000" b="1" kern="1200" dirty="0">
                <a:solidFill>
                  <a:schemeClr val="bg1"/>
                </a:solidFill>
                <a:effectLst/>
                <a:latin typeface="Arial Rounded MT Bold" panose="020F0704030504030204" pitchFamily="34" charset="0"/>
                <a:ea typeface="+mn-ea"/>
                <a:cs typeface="+mn-cs"/>
              </a:rPr>
            </a:br>
            <a:r>
              <a:rPr lang="en-US" sz="4000" b="1" kern="1200" dirty="0">
                <a:solidFill>
                  <a:schemeClr val="bg1"/>
                </a:solidFill>
                <a:effectLst/>
                <a:latin typeface="Arial Rounded MT Bold" panose="020F0704030504030204" pitchFamily="34" charset="0"/>
                <a:ea typeface="+mn-ea"/>
                <a:cs typeface="+mn-cs"/>
              </a:rPr>
              <a:t>Bells on bobtails ring </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Making spirits bright</a:t>
            </a:r>
            <a:br>
              <a:rPr lang="en-US" sz="4000" b="1" kern="1200" dirty="0">
                <a:solidFill>
                  <a:schemeClr val="bg1"/>
                </a:solidFill>
                <a:effectLst/>
                <a:latin typeface="Arial Rounded MT Bold" panose="020F0704030504030204" pitchFamily="34" charset="0"/>
                <a:ea typeface="+mn-ea"/>
                <a:cs typeface="+mn-cs"/>
              </a:rPr>
            </a:br>
            <a:r>
              <a:rPr lang="en-US" sz="4000" b="1" kern="1200" dirty="0">
                <a:solidFill>
                  <a:schemeClr val="bg1"/>
                </a:solidFill>
                <a:effectLst/>
                <a:latin typeface="Arial Rounded MT Bold" panose="020F0704030504030204" pitchFamily="34" charset="0"/>
                <a:ea typeface="+mn-ea"/>
                <a:cs typeface="+mn-cs"/>
              </a:rPr>
              <a:t>What fun it is to ride and sing </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A sleighing song tonight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4000" b="1" kern="1200" dirty="0">
              <a:solidFill>
                <a:schemeClr val="bg1"/>
              </a:solidFill>
              <a:effectLst/>
              <a:latin typeface="Arial Rounded MT Bold" panose="020F0704030504030204" pitchFamily="34" charset="0"/>
              <a:ea typeface="+mn-ea"/>
              <a:cs typeface="+mn-cs"/>
            </a:endParaRPr>
          </a:p>
        </p:txBody>
      </p:sp>
    </p:spTree>
    <p:extLst>
      <p:ext uri="{BB962C8B-B14F-4D97-AF65-F5344CB8AC3E}">
        <p14:creationId xmlns:p14="http://schemas.microsoft.com/office/powerpoint/2010/main" val="10809210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1337" y="2466660"/>
            <a:ext cx="6585857"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Jingle Bells</a:t>
            </a:r>
            <a:endParaRPr lang="en-US" sz="8000" b="1" dirty="0">
              <a:solidFill>
                <a:schemeClr val="bg1"/>
              </a:solidFill>
              <a:latin typeface="Arial Rounded MT Bold" panose="020F0704030504030204" pitchFamily="34" charset="0"/>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4369" t="140" b="3452"/>
          <a:stretch/>
        </p:blipFill>
        <p:spPr>
          <a:xfrm>
            <a:off x="0" y="9624"/>
            <a:ext cx="12192000" cy="6848376"/>
          </a:xfrm>
          <a:prstGeom prst="rect">
            <a:avLst/>
          </a:prstGeom>
        </p:spPr>
      </p:pic>
      <p:sp>
        <p:nvSpPr>
          <p:cNvPr id="5" name="TextBox 4"/>
          <p:cNvSpPr txBox="1"/>
          <p:nvPr/>
        </p:nvSpPr>
        <p:spPr>
          <a:xfrm>
            <a:off x="3170465" y="915445"/>
            <a:ext cx="8161564" cy="5632311"/>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Jingle bells, jingle bells </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Jingle all the way</a:t>
            </a:r>
            <a:br>
              <a:rPr lang="en-US" sz="4000" b="1" kern="1200" dirty="0">
                <a:solidFill>
                  <a:schemeClr val="bg1"/>
                </a:solidFill>
                <a:effectLst/>
                <a:latin typeface="Arial Rounded MT Bold" panose="020F0704030504030204" pitchFamily="34" charset="0"/>
                <a:ea typeface="+mn-ea"/>
                <a:cs typeface="+mn-cs"/>
              </a:rPr>
            </a:br>
            <a:r>
              <a:rPr lang="en-US" sz="4000" b="1" kern="1200" dirty="0">
                <a:solidFill>
                  <a:schemeClr val="bg1"/>
                </a:solidFill>
                <a:effectLst/>
                <a:latin typeface="Arial Rounded MT Bold" panose="020F0704030504030204" pitchFamily="34" charset="0"/>
                <a:ea typeface="+mn-ea"/>
                <a:cs typeface="+mn-cs"/>
              </a:rPr>
              <a:t>Oh, what fun it is to ride </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In a one horse open sleigh, Hey! Jingle bells, jingle bells </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Jingle all the way</a:t>
            </a:r>
            <a:br>
              <a:rPr lang="en-US" sz="4000" b="1" kern="1200" dirty="0">
                <a:solidFill>
                  <a:schemeClr val="bg1"/>
                </a:solidFill>
                <a:effectLst/>
                <a:latin typeface="Arial Rounded MT Bold" panose="020F0704030504030204" pitchFamily="34" charset="0"/>
                <a:ea typeface="+mn-ea"/>
                <a:cs typeface="+mn-cs"/>
              </a:rPr>
            </a:br>
            <a:r>
              <a:rPr lang="en-US" sz="4000" b="1" kern="1200" dirty="0">
                <a:solidFill>
                  <a:schemeClr val="bg1"/>
                </a:solidFill>
                <a:effectLst/>
                <a:latin typeface="Arial Rounded MT Bold" panose="020F0704030504030204" pitchFamily="34" charset="0"/>
                <a:ea typeface="+mn-ea"/>
                <a:cs typeface="+mn-cs"/>
              </a:rPr>
              <a:t>Oh, what fun it is to ride </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In a one horse open sleigh</a:t>
            </a:r>
          </a:p>
          <a:p>
            <a:endParaRPr lang="en-US" sz="4000" b="1"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1475278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1337" y="2466660"/>
            <a:ext cx="6585857"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Jingle Bells</a:t>
            </a:r>
            <a:endParaRPr lang="en-US" sz="8000" b="1" dirty="0">
              <a:solidFill>
                <a:schemeClr val="bg1"/>
              </a:solidFill>
              <a:latin typeface="Arial Rounded MT Bold" panose="020F0704030504030204" pitchFamily="34" charset="0"/>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4369" t="140" b="3452"/>
          <a:stretch/>
        </p:blipFill>
        <p:spPr>
          <a:xfrm>
            <a:off x="0" y="9624"/>
            <a:ext cx="12192000" cy="6848376"/>
          </a:xfrm>
          <a:prstGeom prst="rect">
            <a:avLst/>
          </a:prstGeom>
        </p:spPr>
      </p:pic>
      <p:sp>
        <p:nvSpPr>
          <p:cNvPr id="5" name="TextBox 4"/>
          <p:cNvSpPr txBox="1"/>
          <p:nvPr/>
        </p:nvSpPr>
        <p:spPr>
          <a:xfrm>
            <a:off x="2914486" y="2586403"/>
            <a:ext cx="8637224"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Silent Night</a:t>
            </a:r>
            <a:endParaRPr lang="en-US" sz="8000" b="1"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2127205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1337" y="2466660"/>
            <a:ext cx="6585857"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Jingle Bells</a:t>
            </a:r>
            <a:endParaRPr lang="en-US" sz="8000" b="1" dirty="0">
              <a:solidFill>
                <a:schemeClr val="bg1"/>
              </a:solidFill>
              <a:latin typeface="Arial Rounded MT Bold" panose="020F0704030504030204" pitchFamily="34" charset="0"/>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4369" t="140" b="3452"/>
          <a:stretch/>
        </p:blipFill>
        <p:spPr>
          <a:xfrm>
            <a:off x="0" y="9624"/>
            <a:ext cx="12192000" cy="6848376"/>
          </a:xfrm>
          <a:prstGeom prst="rect">
            <a:avLst/>
          </a:prstGeom>
        </p:spPr>
      </p:pic>
      <p:sp>
        <p:nvSpPr>
          <p:cNvPr id="5" name="TextBox 4"/>
          <p:cNvSpPr txBox="1"/>
          <p:nvPr/>
        </p:nvSpPr>
        <p:spPr>
          <a:xfrm>
            <a:off x="3162298" y="997087"/>
            <a:ext cx="8724901" cy="5632311"/>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Dashing through the snow </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In a one horse open sleigh</a:t>
            </a:r>
            <a:br>
              <a:rPr lang="en-US" sz="4000" b="1" kern="1200" dirty="0">
                <a:solidFill>
                  <a:schemeClr val="bg1"/>
                </a:solidFill>
                <a:effectLst/>
                <a:latin typeface="Arial Rounded MT Bold" panose="020F0704030504030204" pitchFamily="34" charset="0"/>
                <a:ea typeface="+mn-ea"/>
                <a:cs typeface="+mn-cs"/>
              </a:rPr>
            </a:br>
            <a:r>
              <a:rPr lang="en-US" sz="4000" b="1" kern="1200" dirty="0">
                <a:solidFill>
                  <a:schemeClr val="bg1"/>
                </a:solidFill>
                <a:effectLst/>
                <a:latin typeface="Arial Rounded MT Bold" panose="020F0704030504030204" pitchFamily="34" charset="0"/>
                <a:ea typeface="+mn-ea"/>
                <a:cs typeface="+mn-cs"/>
              </a:rPr>
              <a:t>O'er the fields we go</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Laughing all the way (Ha </a:t>
            </a:r>
            <a:r>
              <a:rPr lang="en-US" sz="4000" b="1" kern="1200" dirty="0" err="1">
                <a:solidFill>
                  <a:schemeClr val="bg1"/>
                </a:solidFill>
                <a:effectLst/>
                <a:latin typeface="Arial Rounded MT Bold" panose="020F0704030504030204" pitchFamily="34" charset="0"/>
                <a:ea typeface="+mn-ea"/>
                <a:cs typeface="+mn-cs"/>
              </a:rPr>
              <a:t>Ha</a:t>
            </a:r>
            <a:r>
              <a:rPr lang="en-US" sz="4000" b="1" kern="1200" dirty="0">
                <a:solidFill>
                  <a:schemeClr val="bg1"/>
                </a:solidFill>
                <a:effectLst/>
                <a:latin typeface="Arial Rounded MT Bold" panose="020F0704030504030204" pitchFamily="34" charset="0"/>
                <a:ea typeface="+mn-ea"/>
                <a:cs typeface="+mn-cs"/>
              </a:rPr>
              <a:t> Ha!!!)</a:t>
            </a:r>
            <a:br>
              <a:rPr lang="en-US" sz="4000" b="1" kern="1200" dirty="0">
                <a:solidFill>
                  <a:schemeClr val="bg1"/>
                </a:solidFill>
                <a:effectLst/>
                <a:latin typeface="Arial Rounded MT Bold" panose="020F0704030504030204" pitchFamily="34" charset="0"/>
                <a:ea typeface="+mn-ea"/>
                <a:cs typeface="+mn-cs"/>
              </a:rPr>
            </a:br>
            <a:r>
              <a:rPr lang="en-US" sz="4000" b="1" kern="1200" dirty="0">
                <a:solidFill>
                  <a:schemeClr val="bg1"/>
                </a:solidFill>
                <a:effectLst/>
                <a:latin typeface="Arial Rounded MT Bold" panose="020F0704030504030204" pitchFamily="34" charset="0"/>
                <a:ea typeface="+mn-ea"/>
                <a:cs typeface="+mn-cs"/>
              </a:rPr>
              <a:t>Bells on bobtails ring </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Making spirits bright</a:t>
            </a:r>
            <a:br>
              <a:rPr lang="en-US" sz="4000" b="1" kern="1200" dirty="0">
                <a:solidFill>
                  <a:schemeClr val="bg1"/>
                </a:solidFill>
                <a:effectLst/>
                <a:latin typeface="Arial Rounded MT Bold" panose="020F0704030504030204" pitchFamily="34" charset="0"/>
                <a:ea typeface="+mn-ea"/>
                <a:cs typeface="+mn-cs"/>
              </a:rPr>
            </a:br>
            <a:r>
              <a:rPr lang="en-US" sz="4000" b="1" kern="1200" dirty="0">
                <a:solidFill>
                  <a:schemeClr val="bg1"/>
                </a:solidFill>
                <a:effectLst/>
                <a:latin typeface="Arial Rounded MT Bold" panose="020F0704030504030204" pitchFamily="34" charset="0"/>
                <a:ea typeface="+mn-ea"/>
                <a:cs typeface="+mn-cs"/>
              </a:rPr>
              <a:t>What fun it is to ride and sing </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A sleighing song tonight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4000" b="1" kern="1200" dirty="0">
              <a:solidFill>
                <a:schemeClr val="bg1"/>
              </a:solidFill>
              <a:effectLst/>
              <a:latin typeface="Arial Rounded MT Bold" panose="020F0704030504030204" pitchFamily="34" charset="0"/>
              <a:ea typeface="+mn-ea"/>
              <a:cs typeface="+mn-cs"/>
            </a:endParaRPr>
          </a:p>
        </p:txBody>
      </p:sp>
    </p:spTree>
    <p:extLst>
      <p:ext uri="{BB962C8B-B14F-4D97-AF65-F5344CB8AC3E}">
        <p14:creationId xmlns:p14="http://schemas.microsoft.com/office/powerpoint/2010/main" val="1631075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1337" y="2466660"/>
            <a:ext cx="6585857"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Jingle Bells</a:t>
            </a:r>
            <a:endParaRPr lang="en-US" sz="8000" b="1" dirty="0">
              <a:solidFill>
                <a:schemeClr val="bg1"/>
              </a:solidFill>
              <a:latin typeface="Arial Rounded MT Bold" panose="020F0704030504030204" pitchFamily="34" charset="0"/>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4369" t="140" b="3452"/>
          <a:stretch/>
        </p:blipFill>
        <p:spPr>
          <a:xfrm>
            <a:off x="0" y="9624"/>
            <a:ext cx="12192000" cy="6848376"/>
          </a:xfrm>
          <a:prstGeom prst="rect">
            <a:avLst/>
          </a:prstGeom>
        </p:spPr>
      </p:pic>
      <p:sp>
        <p:nvSpPr>
          <p:cNvPr id="5" name="TextBox 4"/>
          <p:cNvSpPr txBox="1"/>
          <p:nvPr/>
        </p:nvSpPr>
        <p:spPr>
          <a:xfrm>
            <a:off x="3170465" y="925433"/>
            <a:ext cx="8161564" cy="5632311"/>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Jingle bells Jingle bells </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Jingle all the way</a:t>
            </a:r>
            <a:br>
              <a:rPr lang="en-US" sz="4000" b="1" kern="1200" dirty="0">
                <a:solidFill>
                  <a:schemeClr val="bg1"/>
                </a:solidFill>
                <a:effectLst/>
                <a:latin typeface="Arial Rounded MT Bold" panose="020F0704030504030204" pitchFamily="34" charset="0"/>
                <a:ea typeface="+mn-ea"/>
                <a:cs typeface="+mn-cs"/>
              </a:rPr>
            </a:br>
            <a:r>
              <a:rPr lang="en-US" sz="4000" b="1" kern="1200" dirty="0">
                <a:solidFill>
                  <a:schemeClr val="bg1"/>
                </a:solidFill>
                <a:effectLst/>
                <a:latin typeface="Arial Rounded MT Bold" panose="020F0704030504030204" pitchFamily="34" charset="0"/>
                <a:ea typeface="+mn-ea"/>
                <a:cs typeface="+mn-cs"/>
              </a:rPr>
              <a:t>Oh, what fun it is to ride </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In a one horse open sleigh, Hey! Jingle bells, jingle bells </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Jingle all the way</a:t>
            </a:r>
            <a:br>
              <a:rPr lang="en-US" sz="4000" b="1" kern="1200" dirty="0">
                <a:solidFill>
                  <a:schemeClr val="bg1"/>
                </a:solidFill>
                <a:effectLst/>
                <a:latin typeface="Arial Rounded MT Bold" panose="020F0704030504030204" pitchFamily="34" charset="0"/>
                <a:ea typeface="+mn-ea"/>
                <a:cs typeface="+mn-cs"/>
              </a:rPr>
            </a:br>
            <a:r>
              <a:rPr lang="en-US" sz="4000" b="1" kern="1200" dirty="0">
                <a:solidFill>
                  <a:schemeClr val="bg1"/>
                </a:solidFill>
                <a:effectLst/>
                <a:latin typeface="Arial Rounded MT Bold" panose="020F0704030504030204" pitchFamily="34" charset="0"/>
                <a:ea typeface="+mn-ea"/>
                <a:cs typeface="+mn-cs"/>
              </a:rPr>
              <a:t>Oh, what fun it is to ride </a:t>
            </a:r>
          </a:p>
          <a:p>
            <a:pPr>
              <a:defRPr/>
            </a:pPr>
            <a:r>
              <a:rPr lang="en-US" sz="4000" b="1" dirty="0">
                <a:solidFill>
                  <a:srgbClr val="FFFF00"/>
                </a:solidFill>
                <a:latin typeface="Arial Rounded MT Bold" panose="020F0704030504030204" pitchFamily="34" charset="0"/>
              </a:rPr>
              <a:t>(slow….harmony)</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In a one horse open sleigh.</a:t>
            </a:r>
            <a:endParaRPr lang="en-US" sz="4000" b="1"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11588710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1337" y="2466660"/>
            <a:ext cx="6585857"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Jingle Bells</a:t>
            </a:r>
            <a:endParaRPr lang="en-US" sz="8000" b="1" dirty="0">
              <a:solidFill>
                <a:schemeClr val="bg1"/>
              </a:solidFill>
              <a:latin typeface="Arial Rounded MT Bold" panose="020F0704030504030204" pitchFamily="34" charset="0"/>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4369" t="140" b="3452"/>
          <a:stretch/>
        </p:blipFill>
        <p:spPr>
          <a:xfrm>
            <a:off x="0" y="9624"/>
            <a:ext cx="12192000" cy="6848376"/>
          </a:xfrm>
          <a:prstGeom prst="rect">
            <a:avLst/>
          </a:prstGeom>
        </p:spPr>
      </p:pic>
      <p:sp>
        <p:nvSpPr>
          <p:cNvPr id="5" name="TextBox 4"/>
          <p:cNvSpPr txBox="1"/>
          <p:nvPr/>
        </p:nvSpPr>
        <p:spPr>
          <a:xfrm>
            <a:off x="3316077" y="2466660"/>
            <a:ext cx="8637224"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err="1">
                <a:solidFill>
                  <a:schemeClr val="bg1"/>
                </a:solidFill>
                <a:effectLst/>
                <a:latin typeface="Arial Rounded MT Bold" panose="020F0704030504030204" pitchFamily="34" charset="0"/>
                <a:ea typeface="+mn-ea"/>
                <a:cs typeface="+mn-cs"/>
              </a:rPr>
              <a:t>Feliz</a:t>
            </a:r>
            <a:r>
              <a:rPr lang="en-US" sz="8000" b="1" kern="1200" dirty="0">
                <a:solidFill>
                  <a:schemeClr val="bg1"/>
                </a:solidFill>
                <a:effectLst/>
                <a:latin typeface="Arial Rounded MT Bold" panose="020F0704030504030204" pitchFamily="34" charset="0"/>
                <a:ea typeface="+mn-ea"/>
                <a:cs typeface="+mn-cs"/>
              </a:rPr>
              <a:t> </a:t>
            </a:r>
            <a:r>
              <a:rPr lang="en-US" sz="8000" b="1" kern="1200" dirty="0" err="1">
                <a:solidFill>
                  <a:schemeClr val="bg1"/>
                </a:solidFill>
                <a:effectLst/>
                <a:latin typeface="Arial Rounded MT Bold" panose="020F0704030504030204" pitchFamily="34" charset="0"/>
                <a:ea typeface="+mn-ea"/>
                <a:cs typeface="+mn-cs"/>
              </a:rPr>
              <a:t>Navidad</a:t>
            </a:r>
            <a:endParaRPr lang="en-US" sz="8000" b="1"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17152208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1337" y="2466660"/>
            <a:ext cx="6585857"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Jingle Bells</a:t>
            </a:r>
            <a:endParaRPr lang="en-US" sz="8000" b="1" dirty="0">
              <a:solidFill>
                <a:schemeClr val="bg1"/>
              </a:solidFill>
              <a:latin typeface="Arial Rounded MT Bold" panose="020F0704030504030204" pitchFamily="34" charset="0"/>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4369" t="140" b="3452"/>
          <a:stretch/>
        </p:blipFill>
        <p:spPr>
          <a:xfrm>
            <a:off x="0" y="9624"/>
            <a:ext cx="12192000" cy="6848376"/>
          </a:xfrm>
          <a:prstGeom prst="rect">
            <a:avLst/>
          </a:prstGeom>
        </p:spPr>
      </p:pic>
      <p:sp>
        <p:nvSpPr>
          <p:cNvPr id="5" name="TextBox 4"/>
          <p:cNvSpPr txBox="1"/>
          <p:nvPr/>
        </p:nvSpPr>
        <p:spPr>
          <a:xfrm>
            <a:off x="2784022" y="706436"/>
            <a:ext cx="8589832" cy="5632311"/>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b="1" kern="1200" dirty="0" err="1">
                <a:solidFill>
                  <a:schemeClr val="bg1"/>
                </a:solidFill>
                <a:effectLst/>
                <a:latin typeface="Arial Rounded MT Bold" panose="020F0704030504030204" pitchFamily="34" charset="0"/>
                <a:ea typeface="+mn-ea"/>
                <a:cs typeface="+mn-cs"/>
              </a:rPr>
              <a:t>Feliz</a:t>
            </a:r>
            <a:r>
              <a:rPr lang="en-US" sz="3600" b="1" kern="1200" dirty="0">
                <a:solidFill>
                  <a:schemeClr val="bg1"/>
                </a:solidFill>
                <a:effectLst/>
                <a:latin typeface="Arial Rounded MT Bold" panose="020F0704030504030204" pitchFamily="34" charset="0"/>
                <a:ea typeface="+mn-ea"/>
                <a:cs typeface="+mn-cs"/>
              </a:rPr>
              <a:t> </a:t>
            </a:r>
            <a:r>
              <a:rPr lang="en-US" sz="3600" b="1" kern="1200" dirty="0" err="1">
                <a:solidFill>
                  <a:schemeClr val="bg1"/>
                </a:solidFill>
                <a:effectLst/>
                <a:latin typeface="Arial Rounded MT Bold" panose="020F0704030504030204" pitchFamily="34" charset="0"/>
                <a:ea typeface="+mn-ea"/>
                <a:cs typeface="+mn-cs"/>
              </a:rPr>
              <a:t>Navidad</a:t>
            </a:r>
            <a:r>
              <a:rPr lang="en-US" sz="3600" b="1" kern="1200" dirty="0">
                <a:solidFill>
                  <a:schemeClr val="bg1"/>
                </a:solidFill>
                <a:effectLst/>
                <a:latin typeface="Arial Rounded MT Bold" panose="020F0704030504030204" pitchFamily="34" charset="0"/>
                <a:ea typeface="+mn-ea"/>
                <a:cs typeface="+mn-cs"/>
              </a:rPr>
              <a:t> (3)</a:t>
            </a:r>
          </a:p>
          <a:p>
            <a:pPr marL="0" marR="0" indent="0" algn="l" defTabSz="914400" rtl="0" eaLnBrk="1" fontAlgn="auto" latinLnBrk="0" hangingPunct="1">
              <a:lnSpc>
                <a:spcPct val="100000"/>
              </a:lnSpc>
              <a:spcBef>
                <a:spcPts val="0"/>
              </a:spcBef>
              <a:spcAft>
                <a:spcPts val="0"/>
              </a:spcAft>
              <a:buClrTx/>
              <a:buSzTx/>
              <a:buFontTx/>
              <a:buNone/>
              <a:tabLst/>
              <a:defRPr/>
            </a:pPr>
            <a:r>
              <a:rPr lang="en-US" sz="3600" b="1" kern="1200" dirty="0">
                <a:solidFill>
                  <a:schemeClr val="bg1"/>
                </a:solidFill>
                <a:effectLst/>
                <a:latin typeface="Arial Rounded MT Bold" panose="020F0704030504030204" pitchFamily="34" charset="0"/>
                <a:ea typeface="+mn-ea"/>
                <a:cs typeface="+mn-cs"/>
              </a:rPr>
              <a:t>Prospero </a:t>
            </a:r>
            <a:r>
              <a:rPr lang="en-US" sz="3600" b="1" kern="1200" dirty="0" err="1">
                <a:solidFill>
                  <a:schemeClr val="bg1"/>
                </a:solidFill>
                <a:effectLst/>
                <a:latin typeface="Arial Rounded MT Bold" panose="020F0704030504030204" pitchFamily="34" charset="0"/>
                <a:ea typeface="+mn-ea"/>
                <a:cs typeface="+mn-cs"/>
              </a:rPr>
              <a:t>Año</a:t>
            </a:r>
            <a:r>
              <a:rPr lang="en-US" sz="3600" b="1" kern="1200" dirty="0">
                <a:solidFill>
                  <a:schemeClr val="bg1"/>
                </a:solidFill>
                <a:effectLst/>
                <a:latin typeface="Arial Rounded MT Bold" panose="020F0704030504030204" pitchFamily="34" charset="0"/>
                <a:ea typeface="+mn-ea"/>
                <a:cs typeface="+mn-cs"/>
              </a:rPr>
              <a:t> y</a:t>
            </a:r>
            <a:r>
              <a:rPr lang="en-US" sz="3600" b="1" kern="1200" baseline="0" dirty="0">
                <a:solidFill>
                  <a:schemeClr val="bg1"/>
                </a:solidFill>
                <a:effectLst/>
                <a:latin typeface="Arial Rounded MT Bold" panose="020F0704030504030204" pitchFamily="34" charset="0"/>
                <a:ea typeface="+mn-ea"/>
                <a:cs typeface="+mn-cs"/>
              </a:rPr>
              <a:t> </a:t>
            </a:r>
            <a:r>
              <a:rPr lang="en-US" sz="3600" b="1" kern="1200" baseline="0" dirty="0" err="1">
                <a:solidFill>
                  <a:schemeClr val="bg1"/>
                </a:solidFill>
                <a:effectLst/>
                <a:latin typeface="Arial Rounded MT Bold" panose="020F0704030504030204" pitchFamily="34" charset="0"/>
                <a:ea typeface="+mn-ea"/>
                <a:cs typeface="+mn-cs"/>
              </a:rPr>
              <a:t>Felicidad</a:t>
            </a:r>
            <a:endParaRPr lang="en-US" sz="3600" b="1" kern="1200" baseline="0" dirty="0">
              <a:solidFill>
                <a:schemeClr val="bg1"/>
              </a:solidFill>
              <a:effectLst/>
              <a:latin typeface="Arial Rounded MT Bold" panose="020F0704030504030204" pitchFamily="34"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3600" b="1" kern="1200" dirty="0" err="1">
                <a:solidFill>
                  <a:schemeClr val="bg1"/>
                </a:solidFill>
                <a:effectLst/>
                <a:latin typeface="Arial Rounded MT Bold" panose="020F0704030504030204" pitchFamily="34" charset="0"/>
                <a:ea typeface="+mn-ea"/>
                <a:cs typeface="+mn-cs"/>
              </a:rPr>
              <a:t>Feliz</a:t>
            </a:r>
            <a:r>
              <a:rPr lang="en-US" sz="3600" b="1" kern="1200" dirty="0">
                <a:solidFill>
                  <a:schemeClr val="bg1"/>
                </a:solidFill>
                <a:effectLst/>
                <a:latin typeface="Arial Rounded MT Bold" panose="020F0704030504030204" pitchFamily="34" charset="0"/>
                <a:ea typeface="+mn-ea"/>
                <a:cs typeface="+mn-cs"/>
              </a:rPr>
              <a:t> </a:t>
            </a:r>
            <a:r>
              <a:rPr lang="en-US" sz="3600" b="1" kern="1200" dirty="0" err="1">
                <a:solidFill>
                  <a:schemeClr val="bg1"/>
                </a:solidFill>
                <a:effectLst/>
                <a:latin typeface="Arial Rounded MT Bold" panose="020F0704030504030204" pitchFamily="34" charset="0"/>
                <a:ea typeface="+mn-ea"/>
                <a:cs typeface="+mn-cs"/>
              </a:rPr>
              <a:t>Navidad</a:t>
            </a:r>
            <a:r>
              <a:rPr lang="en-US" sz="3600" b="1" kern="1200" dirty="0">
                <a:solidFill>
                  <a:schemeClr val="bg1"/>
                </a:solidFill>
                <a:effectLst/>
                <a:latin typeface="Arial Rounded MT Bold" panose="020F0704030504030204" pitchFamily="34" charset="0"/>
                <a:ea typeface="+mn-ea"/>
                <a:cs typeface="+mn-cs"/>
              </a:rPr>
              <a:t> (3)</a:t>
            </a:r>
          </a:p>
          <a:p>
            <a:pPr marL="0" marR="0" indent="0" algn="l" defTabSz="914400" rtl="0" eaLnBrk="1" fontAlgn="auto" latinLnBrk="0" hangingPunct="1">
              <a:lnSpc>
                <a:spcPct val="100000"/>
              </a:lnSpc>
              <a:spcBef>
                <a:spcPts val="0"/>
              </a:spcBef>
              <a:spcAft>
                <a:spcPts val="0"/>
              </a:spcAft>
              <a:buClrTx/>
              <a:buSzTx/>
              <a:buFontTx/>
              <a:buNone/>
              <a:tabLst/>
              <a:defRPr/>
            </a:pPr>
            <a:r>
              <a:rPr lang="en-US" sz="3600" b="1" kern="1200" dirty="0">
                <a:solidFill>
                  <a:schemeClr val="bg1"/>
                </a:solidFill>
                <a:effectLst/>
                <a:latin typeface="Arial Rounded MT Bold" panose="020F0704030504030204" pitchFamily="34" charset="0"/>
                <a:ea typeface="+mn-ea"/>
                <a:cs typeface="+mn-cs"/>
              </a:rPr>
              <a:t>Prospero </a:t>
            </a:r>
            <a:r>
              <a:rPr lang="en-US" sz="3600" b="1" kern="1200" dirty="0" err="1">
                <a:solidFill>
                  <a:schemeClr val="bg1"/>
                </a:solidFill>
                <a:effectLst/>
                <a:latin typeface="Arial Rounded MT Bold" panose="020F0704030504030204" pitchFamily="34" charset="0"/>
                <a:ea typeface="+mn-ea"/>
                <a:cs typeface="+mn-cs"/>
              </a:rPr>
              <a:t>Año</a:t>
            </a:r>
            <a:r>
              <a:rPr lang="en-US" sz="3600" b="1" kern="1200" dirty="0">
                <a:solidFill>
                  <a:schemeClr val="bg1"/>
                </a:solidFill>
                <a:effectLst/>
                <a:latin typeface="Arial Rounded MT Bold" panose="020F0704030504030204" pitchFamily="34" charset="0"/>
                <a:ea typeface="+mn-ea"/>
                <a:cs typeface="+mn-cs"/>
              </a:rPr>
              <a:t> y</a:t>
            </a:r>
            <a:r>
              <a:rPr lang="en-US" sz="3600" b="1" kern="1200" baseline="0" dirty="0">
                <a:solidFill>
                  <a:schemeClr val="bg1"/>
                </a:solidFill>
                <a:effectLst/>
                <a:latin typeface="Arial Rounded MT Bold" panose="020F0704030504030204" pitchFamily="34" charset="0"/>
                <a:ea typeface="+mn-ea"/>
                <a:cs typeface="+mn-cs"/>
              </a:rPr>
              <a:t> </a:t>
            </a:r>
            <a:r>
              <a:rPr lang="en-US" sz="3600" b="1" kern="1200" baseline="0" dirty="0" err="1">
                <a:solidFill>
                  <a:schemeClr val="bg1"/>
                </a:solidFill>
                <a:effectLst/>
                <a:latin typeface="Arial Rounded MT Bold" panose="020F0704030504030204" pitchFamily="34" charset="0"/>
                <a:ea typeface="+mn-ea"/>
                <a:cs typeface="+mn-cs"/>
              </a:rPr>
              <a:t>Felicidad</a:t>
            </a:r>
            <a:endParaRPr lang="en-US" sz="3600" b="1" kern="1200" baseline="0" dirty="0">
              <a:solidFill>
                <a:schemeClr val="bg1"/>
              </a:solidFill>
              <a:effectLst/>
              <a:latin typeface="Arial Rounded MT Bold" panose="020F0704030504030204" pitchFamily="34"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3600" b="1" kern="1200" dirty="0">
                <a:solidFill>
                  <a:schemeClr val="bg1"/>
                </a:solidFill>
                <a:effectLst/>
                <a:latin typeface="Arial Rounded MT Bold" panose="020F0704030504030204" pitchFamily="34" charset="0"/>
                <a:ea typeface="+mn-ea"/>
                <a:cs typeface="+mn-cs"/>
              </a:rPr>
              <a:t>I </a:t>
            </a:r>
            <a:r>
              <a:rPr lang="en-US" sz="3600" b="1" kern="1200" dirty="0" err="1">
                <a:solidFill>
                  <a:schemeClr val="bg1"/>
                </a:solidFill>
                <a:effectLst/>
                <a:latin typeface="Arial Rounded MT Bold" panose="020F0704030504030204" pitchFamily="34" charset="0"/>
                <a:ea typeface="+mn-ea"/>
                <a:cs typeface="+mn-cs"/>
              </a:rPr>
              <a:t>wanna</a:t>
            </a:r>
            <a:r>
              <a:rPr lang="en-US" sz="3600" b="1" kern="1200" baseline="0" dirty="0">
                <a:solidFill>
                  <a:schemeClr val="bg1"/>
                </a:solidFill>
                <a:effectLst/>
                <a:latin typeface="Arial Rounded MT Bold" panose="020F0704030504030204" pitchFamily="34" charset="0"/>
                <a:ea typeface="+mn-ea"/>
                <a:cs typeface="+mn-cs"/>
              </a:rPr>
              <a:t> </a:t>
            </a:r>
            <a:r>
              <a:rPr lang="en-US" sz="3600" b="1" kern="1200" dirty="0">
                <a:solidFill>
                  <a:schemeClr val="bg1"/>
                </a:solidFill>
                <a:effectLst/>
                <a:latin typeface="Arial Rounded MT Bold" panose="020F0704030504030204" pitchFamily="34" charset="0"/>
                <a:ea typeface="+mn-ea"/>
                <a:cs typeface="+mn-cs"/>
              </a:rPr>
              <a:t>wish you a Merry Christmas</a:t>
            </a:r>
          </a:p>
          <a:p>
            <a:pPr marL="0" marR="0" indent="0" algn="l" defTabSz="914400" rtl="0" eaLnBrk="1" fontAlgn="auto" latinLnBrk="0" hangingPunct="1">
              <a:lnSpc>
                <a:spcPct val="100000"/>
              </a:lnSpc>
              <a:spcBef>
                <a:spcPts val="0"/>
              </a:spcBef>
              <a:spcAft>
                <a:spcPts val="0"/>
              </a:spcAft>
              <a:buClrTx/>
              <a:buSzTx/>
              <a:buFontTx/>
              <a:buNone/>
              <a:tabLst/>
              <a:defRPr/>
            </a:pPr>
            <a:r>
              <a:rPr lang="en-US" sz="3600" b="1" kern="1200" dirty="0">
                <a:solidFill>
                  <a:schemeClr val="bg1"/>
                </a:solidFill>
                <a:effectLst/>
                <a:latin typeface="Arial Rounded MT Bold" panose="020F0704030504030204" pitchFamily="34" charset="0"/>
                <a:ea typeface="+mn-ea"/>
                <a:cs typeface="+mn-cs"/>
              </a:rPr>
              <a:t>I </a:t>
            </a:r>
            <a:r>
              <a:rPr lang="en-US" sz="3600" b="1" kern="1200" dirty="0" err="1">
                <a:solidFill>
                  <a:schemeClr val="bg1"/>
                </a:solidFill>
                <a:effectLst/>
                <a:latin typeface="Arial Rounded MT Bold" panose="020F0704030504030204" pitchFamily="34" charset="0"/>
                <a:ea typeface="+mn-ea"/>
                <a:cs typeface="+mn-cs"/>
              </a:rPr>
              <a:t>wanna</a:t>
            </a:r>
            <a:r>
              <a:rPr lang="en-US" sz="3600" b="1" kern="1200" baseline="0" dirty="0">
                <a:solidFill>
                  <a:schemeClr val="bg1"/>
                </a:solidFill>
                <a:effectLst/>
                <a:latin typeface="Arial Rounded MT Bold" panose="020F0704030504030204" pitchFamily="34" charset="0"/>
                <a:ea typeface="+mn-ea"/>
                <a:cs typeface="+mn-cs"/>
              </a:rPr>
              <a:t> </a:t>
            </a:r>
            <a:r>
              <a:rPr lang="en-US" sz="3600" b="1" kern="1200" dirty="0">
                <a:solidFill>
                  <a:schemeClr val="bg1"/>
                </a:solidFill>
                <a:effectLst/>
                <a:latin typeface="Arial Rounded MT Bold" panose="020F0704030504030204" pitchFamily="34" charset="0"/>
                <a:ea typeface="+mn-ea"/>
                <a:cs typeface="+mn-cs"/>
              </a:rPr>
              <a:t>wish you a Merry Christmas</a:t>
            </a:r>
          </a:p>
          <a:p>
            <a:pPr marL="0" marR="0" indent="0" algn="l" defTabSz="914400" rtl="0" eaLnBrk="1" fontAlgn="auto" latinLnBrk="0" hangingPunct="1">
              <a:lnSpc>
                <a:spcPct val="100000"/>
              </a:lnSpc>
              <a:spcBef>
                <a:spcPts val="0"/>
              </a:spcBef>
              <a:spcAft>
                <a:spcPts val="0"/>
              </a:spcAft>
              <a:buClrTx/>
              <a:buSzTx/>
              <a:buFontTx/>
              <a:buNone/>
              <a:tabLst/>
              <a:defRPr/>
            </a:pPr>
            <a:r>
              <a:rPr lang="en-US" sz="3600" b="1" kern="1200" dirty="0">
                <a:solidFill>
                  <a:schemeClr val="bg1"/>
                </a:solidFill>
                <a:effectLst/>
                <a:latin typeface="Arial Rounded MT Bold" panose="020F0704030504030204" pitchFamily="34" charset="0"/>
                <a:ea typeface="+mn-ea"/>
                <a:cs typeface="+mn-cs"/>
              </a:rPr>
              <a:t>I </a:t>
            </a:r>
            <a:r>
              <a:rPr lang="en-US" sz="3600" b="1" kern="1200" dirty="0" err="1">
                <a:solidFill>
                  <a:schemeClr val="bg1"/>
                </a:solidFill>
                <a:effectLst/>
                <a:latin typeface="Arial Rounded MT Bold" panose="020F0704030504030204" pitchFamily="34" charset="0"/>
                <a:ea typeface="+mn-ea"/>
                <a:cs typeface="+mn-cs"/>
              </a:rPr>
              <a:t>wanna</a:t>
            </a:r>
            <a:r>
              <a:rPr lang="en-US" sz="3600" b="1" kern="1200" baseline="0" dirty="0">
                <a:solidFill>
                  <a:schemeClr val="bg1"/>
                </a:solidFill>
                <a:effectLst/>
                <a:latin typeface="Arial Rounded MT Bold" panose="020F0704030504030204" pitchFamily="34" charset="0"/>
                <a:ea typeface="+mn-ea"/>
                <a:cs typeface="+mn-cs"/>
              </a:rPr>
              <a:t> </a:t>
            </a:r>
            <a:r>
              <a:rPr lang="en-US" sz="3600" b="1" kern="1200" dirty="0">
                <a:solidFill>
                  <a:schemeClr val="bg1"/>
                </a:solidFill>
                <a:effectLst/>
                <a:latin typeface="Arial Rounded MT Bold" panose="020F0704030504030204" pitchFamily="34" charset="0"/>
                <a:ea typeface="+mn-ea"/>
                <a:cs typeface="+mn-cs"/>
              </a:rPr>
              <a:t>wish you a Merry Christmas</a:t>
            </a:r>
          </a:p>
          <a:p>
            <a:pPr marL="0" marR="0" indent="0" algn="l" defTabSz="914400" rtl="0" eaLnBrk="1" fontAlgn="auto" latinLnBrk="0" hangingPunct="1">
              <a:lnSpc>
                <a:spcPct val="100000"/>
              </a:lnSpc>
              <a:spcBef>
                <a:spcPts val="0"/>
              </a:spcBef>
              <a:spcAft>
                <a:spcPts val="0"/>
              </a:spcAft>
              <a:buClrTx/>
              <a:buSzTx/>
              <a:buFontTx/>
              <a:buNone/>
              <a:tabLst/>
              <a:defRPr/>
            </a:pPr>
            <a:r>
              <a:rPr lang="en-US" sz="3600" b="1" kern="1200" dirty="0">
                <a:solidFill>
                  <a:schemeClr val="bg1"/>
                </a:solidFill>
                <a:effectLst/>
                <a:latin typeface="Arial Rounded MT Bold" panose="020F0704030504030204" pitchFamily="34" charset="0"/>
                <a:ea typeface="+mn-ea"/>
                <a:cs typeface="+mn-cs"/>
              </a:rPr>
              <a:t>From the bottom</a:t>
            </a:r>
            <a:r>
              <a:rPr lang="en-US" sz="3600" b="1" kern="1200" baseline="0" dirty="0">
                <a:solidFill>
                  <a:schemeClr val="bg1"/>
                </a:solidFill>
                <a:effectLst/>
                <a:latin typeface="Arial Rounded MT Bold" panose="020F0704030504030204" pitchFamily="34" charset="0"/>
                <a:ea typeface="+mn-ea"/>
                <a:cs typeface="+mn-cs"/>
              </a:rPr>
              <a:t> of my heart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3600" b="1" dirty="0">
              <a:solidFill>
                <a:schemeClr val="bg1"/>
              </a:solidFill>
              <a:latin typeface="Arial Rounded MT Bold" panose="020F07040305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3600" b="1" kern="1200" dirty="0">
                <a:solidFill>
                  <a:schemeClr val="bg1"/>
                </a:solidFill>
                <a:effectLst/>
                <a:latin typeface="Arial Rounded MT Bold" panose="020F0704030504030204" pitchFamily="34" charset="0"/>
                <a:ea typeface="+mn-ea"/>
                <a:cs typeface="+mn-cs"/>
              </a:rPr>
              <a:t>[2x whole song]</a:t>
            </a:r>
          </a:p>
        </p:txBody>
      </p:sp>
    </p:spTree>
    <p:extLst>
      <p:ext uri="{BB962C8B-B14F-4D97-AF65-F5344CB8AC3E}">
        <p14:creationId xmlns:p14="http://schemas.microsoft.com/office/powerpoint/2010/main" val="20442860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1337" y="2466660"/>
            <a:ext cx="6585857"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Jingle Bells</a:t>
            </a:r>
            <a:endParaRPr lang="en-US" sz="8000" b="1" dirty="0">
              <a:solidFill>
                <a:schemeClr val="bg1"/>
              </a:solidFill>
              <a:latin typeface="Arial Rounded MT Bold" panose="020F0704030504030204" pitchFamily="34" charset="0"/>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4369" t="140" b="3452"/>
          <a:stretch/>
        </p:blipFill>
        <p:spPr>
          <a:xfrm>
            <a:off x="0" y="9624"/>
            <a:ext cx="12192000" cy="6848376"/>
          </a:xfrm>
          <a:prstGeom prst="rect">
            <a:avLst/>
          </a:prstGeom>
        </p:spPr>
      </p:pic>
      <p:sp>
        <p:nvSpPr>
          <p:cNvPr id="5" name="TextBox 4"/>
          <p:cNvSpPr txBox="1"/>
          <p:nvPr/>
        </p:nvSpPr>
        <p:spPr>
          <a:xfrm>
            <a:off x="2899235" y="742583"/>
            <a:ext cx="8471131" cy="5386090"/>
          </a:xfrm>
          <a:prstGeom prst="rect">
            <a:avLst/>
          </a:prstGeom>
          <a:noFill/>
        </p:spPr>
        <p:txBody>
          <a:bodyPr wrap="square" rtlCol="0">
            <a:spAutoFit/>
          </a:bodyPr>
          <a:lstStyle/>
          <a:p>
            <a:r>
              <a:rPr lang="en-US" sz="2800">
                <a:solidFill>
                  <a:schemeClr val="accent4">
                    <a:lumMod val="40000"/>
                    <a:lumOff val="60000"/>
                  </a:schemeClr>
                </a:solidFill>
                <a:latin typeface="Arial Rounded MT Bold" charset="0"/>
                <a:ea typeface="Arial Rounded MT Bold" charset="0"/>
                <a:cs typeface="Arial Rounded MT Bold" charset="0"/>
              </a:rPr>
              <a:t>Has Swami ever said anything about Santa Claus? YES.</a:t>
            </a:r>
          </a:p>
          <a:p>
            <a:r>
              <a:rPr lang="en-US" sz="2400">
                <a:solidFill>
                  <a:schemeClr val="bg1"/>
                </a:solidFill>
                <a:latin typeface="Arial Rounded MT Bold" charset="0"/>
                <a:ea typeface="Arial Rounded MT Bold" charset="0"/>
                <a:cs typeface="Arial Rounded MT Bold" charset="0"/>
              </a:rPr>
              <a:t> </a:t>
            </a:r>
          </a:p>
          <a:p>
            <a:r>
              <a:rPr lang="en-US" sz="2400" b="1">
                <a:solidFill>
                  <a:schemeClr val="bg1"/>
                </a:solidFill>
                <a:latin typeface="Arial Rounded MT Bold" charset="0"/>
                <a:ea typeface="Arial Rounded MT Bold" charset="0"/>
                <a:cs typeface="Arial Rounded MT Bold" charset="0"/>
              </a:rPr>
              <a:t>Divine Discourse:  December 25, 1995</a:t>
            </a:r>
            <a:endParaRPr lang="en-US" sz="2400">
              <a:solidFill>
                <a:schemeClr val="bg1"/>
              </a:solidFill>
              <a:latin typeface="Arial Rounded MT Bold" charset="0"/>
              <a:ea typeface="Arial Rounded MT Bold" charset="0"/>
              <a:cs typeface="Arial Rounded MT Bold" charset="0"/>
            </a:endParaRPr>
          </a:p>
          <a:p>
            <a:r>
              <a:rPr lang="en-US" sz="2400">
                <a:solidFill>
                  <a:schemeClr val="bg1"/>
                </a:solidFill>
                <a:latin typeface="Arial Rounded MT Bold" charset="0"/>
                <a:ea typeface="Arial Rounded MT Bold" charset="0"/>
                <a:cs typeface="Arial Rounded MT Bold" charset="0"/>
              </a:rPr>
              <a:t> </a:t>
            </a:r>
          </a:p>
          <a:p>
            <a:r>
              <a:rPr lang="en-US" sz="2400">
                <a:solidFill>
                  <a:schemeClr val="bg1"/>
                </a:solidFill>
                <a:latin typeface="Arial Rounded MT Bold" charset="0"/>
                <a:ea typeface="Arial Rounded MT Bold" charset="0"/>
                <a:cs typeface="Arial Rounded MT Bold" charset="0"/>
              </a:rPr>
              <a:t>The season of Christmas is associated with Christmas Grandpa or Santa Claus. Tokovan was his original name. He was born in Turkey. He began his career as a priest and gradually began to attain spiritual heights. How did he become a spiritual giant? By the spirit of sacrifice. He used to give a chocolate, a doll, or a gift to any child he met. All his life he kept on giving continuously. When Christmas was approaching, all the children used to run behind Santa Claus.</a:t>
            </a:r>
          </a:p>
        </p:txBody>
      </p:sp>
    </p:spTree>
    <p:extLst>
      <p:ext uri="{BB962C8B-B14F-4D97-AF65-F5344CB8AC3E}">
        <p14:creationId xmlns:p14="http://schemas.microsoft.com/office/powerpoint/2010/main" val="14233571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1337" y="2466660"/>
            <a:ext cx="6585857"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Jingle Bells</a:t>
            </a:r>
            <a:endParaRPr lang="en-US" sz="8000" b="1" dirty="0">
              <a:solidFill>
                <a:schemeClr val="bg1"/>
              </a:solidFill>
              <a:latin typeface="Arial Rounded MT Bold" panose="020F0704030504030204" pitchFamily="34" charset="0"/>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4369" t="140" b="3452"/>
          <a:stretch/>
        </p:blipFill>
        <p:spPr>
          <a:xfrm>
            <a:off x="0" y="9624"/>
            <a:ext cx="12192000" cy="6848376"/>
          </a:xfrm>
          <a:prstGeom prst="rect">
            <a:avLst/>
          </a:prstGeom>
        </p:spPr>
      </p:pic>
      <p:sp>
        <p:nvSpPr>
          <p:cNvPr id="5" name="TextBox 4"/>
          <p:cNvSpPr txBox="1"/>
          <p:nvPr/>
        </p:nvSpPr>
        <p:spPr>
          <a:xfrm>
            <a:off x="2899235" y="646331"/>
            <a:ext cx="8471131" cy="5632311"/>
          </a:xfrm>
          <a:prstGeom prst="rect">
            <a:avLst/>
          </a:prstGeom>
          <a:noFill/>
        </p:spPr>
        <p:txBody>
          <a:bodyPr wrap="square" rtlCol="0">
            <a:spAutoFit/>
          </a:bodyPr>
          <a:lstStyle/>
          <a:p>
            <a:r>
              <a:rPr lang="en-US" sz="2400">
                <a:solidFill>
                  <a:schemeClr val="bg1"/>
                </a:solidFill>
                <a:latin typeface="Arial Rounded MT Bold" charset="0"/>
                <a:ea typeface="Arial Rounded MT Bold" charset="0"/>
                <a:cs typeface="Arial Rounded MT Bold" charset="0"/>
              </a:rPr>
              <a:t>He used to carry all the gifts in a bag and distribute to all the children. In what manner did he distribute them? He said, "Here is a token of God's love. Here is a token of God's love," and thus distributed them. Eventually he came to be called Christmas Grandpa, and his original name was forgotten. </a:t>
            </a:r>
          </a:p>
          <a:p>
            <a:r>
              <a:rPr lang="en-US" sz="2400">
                <a:solidFill>
                  <a:schemeClr val="bg1"/>
                </a:solidFill>
                <a:latin typeface="Arial Rounded MT Bold" charset="0"/>
                <a:ea typeface="Arial Rounded MT Bold" charset="0"/>
                <a:cs typeface="Arial Rounded MT Bold" charset="0"/>
              </a:rPr>
              <a:t> </a:t>
            </a:r>
          </a:p>
          <a:p>
            <a:r>
              <a:rPr lang="en-US" sz="2400">
                <a:solidFill>
                  <a:schemeClr val="bg1"/>
                </a:solidFill>
                <a:latin typeface="Arial Rounded MT Bold" charset="0"/>
                <a:ea typeface="Arial Rounded MT Bold" charset="0"/>
                <a:cs typeface="Arial Rounded MT Bold" charset="0"/>
              </a:rPr>
              <a:t>The important message that I want to convey today, which Jesus also propagated, is one of love and compassion. So, boys and girls, on this holy and sacred day, when we celebrate the birthday of that holy personage, we must conduct ourselves in accordance with his message. It is easy to celebrate birthdays, but we must also keep in sight the purity and message of the person whose birthday we celebrate. </a:t>
            </a:r>
          </a:p>
        </p:txBody>
      </p:sp>
    </p:spTree>
    <p:extLst>
      <p:ext uri="{BB962C8B-B14F-4D97-AF65-F5344CB8AC3E}">
        <p14:creationId xmlns:p14="http://schemas.microsoft.com/office/powerpoint/2010/main" val="16718573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1337" y="2466660"/>
            <a:ext cx="6585857"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Jingle Bells</a:t>
            </a:r>
            <a:endParaRPr lang="en-US" sz="8000" b="1" dirty="0">
              <a:solidFill>
                <a:schemeClr val="bg1"/>
              </a:solidFill>
              <a:latin typeface="Arial Rounded MT Bold" panose="020F0704030504030204" pitchFamily="34" charset="0"/>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4369" t="140" b="3452"/>
          <a:stretch/>
        </p:blipFill>
        <p:spPr>
          <a:xfrm>
            <a:off x="0" y="9624"/>
            <a:ext cx="12192000" cy="6848376"/>
          </a:xfrm>
          <a:prstGeom prst="rect">
            <a:avLst/>
          </a:prstGeom>
        </p:spPr>
      </p:pic>
      <p:sp>
        <p:nvSpPr>
          <p:cNvPr id="5" name="TextBox 4"/>
          <p:cNvSpPr txBox="1"/>
          <p:nvPr/>
        </p:nvSpPr>
        <p:spPr>
          <a:xfrm>
            <a:off x="2335309" y="1913207"/>
            <a:ext cx="9137912" cy="2554545"/>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Santa Claus </a:t>
            </a:r>
          </a:p>
          <a:p>
            <a:pPr marL="0" marR="0" indent="0" algn="ctr" defTabSz="914400" rtl="0" eaLnBrk="1" fontAlgn="auto" latinLnBrk="0" hangingPunct="1">
              <a:lnSpc>
                <a:spcPct val="100000"/>
              </a:lnSpc>
              <a:spcBef>
                <a:spcPts val="0"/>
              </a:spcBef>
              <a:spcAft>
                <a:spcPts val="0"/>
              </a:spcAft>
              <a:buClrTx/>
              <a:buSzTx/>
              <a:buFontTx/>
              <a:buNone/>
              <a:tabLst/>
              <a:defRPr/>
            </a:pPr>
            <a:r>
              <a:rPr lang="en-US" sz="8000" b="1" dirty="0">
                <a:solidFill>
                  <a:schemeClr val="bg1"/>
                </a:solidFill>
                <a:latin typeface="Arial Rounded MT Bold" panose="020F0704030504030204" pitchFamily="34" charset="0"/>
              </a:rPr>
              <a:t>is coming to town</a:t>
            </a:r>
          </a:p>
        </p:txBody>
      </p:sp>
    </p:spTree>
    <p:extLst>
      <p:ext uri="{BB962C8B-B14F-4D97-AF65-F5344CB8AC3E}">
        <p14:creationId xmlns:p14="http://schemas.microsoft.com/office/powerpoint/2010/main" val="24919750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1337" y="2466660"/>
            <a:ext cx="6585857"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Jingle Bells</a:t>
            </a:r>
            <a:endParaRPr lang="en-US" sz="8000" b="1" dirty="0">
              <a:solidFill>
                <a:schemeClr val="bg1"/>
              </a:solidFill>
              <a:latin typeface="Arial Rounded MT Bold" panose="020F0704030504030204" pitchFamily="34" charset="0"/>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4369" t="140" b="3452"/>
          <a:stretch/>
        </p:blipFill>
        <p:spPr>
          <a:xfrm>
            <a:off x="0" y="9624"/>
            <a:ext cx="12192000" cy="6848376"/>
          </a:xfrm>
          <a:prstGeom prst="rect">
            <a:avLst/>
          </a:prstGeom>
        </p:spPr>
      </p:pic>
      <p:sp>
        <p:nvSpPr>
          <p:cNvPr id="5" name="TextBox 4"/>
          <p:cNvSpPr txBox="1"/>
          <p:nvPr/>
        </p:nvSpPr>
        <p:spPr>
          <a:xfrm>
            <a:off x="2784021" y="894655"/>
            <a:ext cx="7835853" cy="5078313"/>
          </a:xfrm>
          <a:prstGeom prst="rect">
            <a:avLst/>
          </a:prstGeom>
          <a:noFill/>
        </p:spPr>
        <p:txBody>
          <a:bodyPr wrap="square" rtlCol="0">
            <a:spAutoFit/>
          </a:bodyPr>
          <a:lstStyle/>
          <a:p>
            <a:r>
              <a:rPr lang="en-US" sz="3600" b="1" dirty="0">
                <a:solidFill>
                  <a:schemeClr val="bg1"/>
                </a:solidFill>
                <a:latin typeface="Arial Rounded MT Bold" panose="020F0704030504030204" pitchFamily="34" charset="0"/>
              </a:rPr>
              <a:t>You better watch out </a:t>
            </a:r>
          </a:p>
          <a:p>
            <a:r>
              <a:rPr lang="en-US" sz="3600" b="1" dirty="0">
                <a:solidFill>
                  <a:schemeClr val="bg1"/>
                </a:solidFill>
                <a:latin typeface="Arial Rounded MT Bold" panose="020F0704030504030204" pitchFamily="34" charset="0"/>
              </a:rPr>
              <a:t>You better not cry</a:t>
            </a:r>
            <a:br>
              <a:rPr lang="en-US" sz="3600" b="1" dirty="0">
                <a:solidFill>
                  <a:schemeClr val="bg1"/>
                </a:solidFill>
                <a:latin typeface="Arial Rounded MT Bold" panose="020F0704030504030204" pitchFamily="34" charset="0"/>
              </a:rPr>
            </a:br>
            <a:r>
              <a:rPr lang="en-US" sz="3600" b="1" dirty="0">
                <a:solidFill>
                  <a:schemeClr val="bg1"/>
                </a:solidFill>
                <a:latin typeface="Arial Rounded MT Bold" panose="020F0704030504030204" pitchFamily="34" charset="0"/>
              </a:rPr>
              <a:t>Better not pout I'm telling you why</a:t>
            </a:r>
            <a:br>
              <a:rPr lang="en-US" sz="3600" b="1" dirty="0">
                <a:solidFill>
                  <a:schemeClr val="bg1"/>
                </a:solidFill>
                <a:latin typeface="Arial Rounded MT Bold" panose="020F0704030504030204" pitchFamily="34" charset="0"/>
              </a:rPr>
            </a:br>
            <a:r>
              <a:rPr lang="en-US" sz="3600" b="1" dirty="0">
                <a:solidFill>
                  <a:schemeClr val="bg1"/>
                </a:solidFill>
                <a:latin typeface="Arial Rounded MT Bold" panose="020F0704030504030204" pitchFamily="34" charset="0"/>
              </a:rPr>
              <a:t>Santa Claus is coming to town</a:t>
            </a:r>
            <a:br>
              <a:rPr lang="en-US" sz="3600" b="1" dirty="0">
                <a:solidFill>
                  <a:schemeClr val="bg1"/>
                </a:solidFill>
                <a:latin typeface="Arial Rounded MT Bold" panose="020F0704030504030204" pitchFamily="34" charset="0"/>
              </a:rPr>
            </a:br>
            <a:r>
              <a:rPr lang="en-US" sz="3600" b="1" dirty="0">
                <a:solidFill>
                  <a:schemeClr val="bg1"/>
                </a:solidFill>
                <a:latin typeface="Arial Rounded MT Bold" panose="020F0704030504030204" pitchFamily="34" charset="0"/>
              </a:rPr>
              <a:t>He's making a list </a:t>
            </a:r>
          </a:p>
          <a:p>
            <a:r>
              <a:rPr lang="en-US" sz="3600" b="1" dirty="0">
                <a:solidFill>
                  <a:schemeClr val="bg1"/>
                </a:solidFill>
                <a:latin typeface="Arial Rounded MT Bold" panose="020F0704030504030204" pitchFamily="34" charset="0"/>
              </a:rPr>
              <a:t>And checking it twice</a:t>
            </a:r>
            <a:br>
              <a:rPr lang="en-US" sz="3600" b="1" dirty="0">
                <a:solidFill>
                  <a:schemeClr val="bg1"/>
                </a:solidFill>
                <a:latin typeface="Arial Rounded MT Bold" panose="020F0704030504030204" pitchFamily="34" charset="0"/>
              </a:rPr>
            </a:br>
            <a:r>
              <a:rPr lang="en-US" sz="3600" b="1" dirty="0">
                <a:solidFill>
                  <a:schemeClr val="bg1"/>
                </a:solidFill>
                <a:latin typeface="Arial Rounded MT Bold" panose="020F0704030504030204" pitchFamily="34" charset="0"/>
              </a:rPr>
              <a:t>He’s </a:t>
            </a:r>
            <a:r>
              <a:rPr lang="en-US" sz="3600" b="1" dirty="0" err="1">
                <a:solidFill>
                  <a:schemeClr val="bg1"/>
                </a:solidFill>
                <a:latin typeface="Arial Rounded MT Bold" panose="020F0704030504030204" pitchFamily="34" charset="0"/>
              </a:rPr>
              <a:t>gonna</a:t>
            </a:r>
            <a:r>
              <a:rPr lang="en-US" sz="3600" b="1" dirty="0">
                <a:solidFill>
                  <a:schemeClr val="bg1"/>
                </a:solidFill>
                <a:latin typeface="Arial Rounded MT Bold" panose="020F0704030504030204" pitchFamily="34" charset="0"/>
              </a:rPr>
              <a:t> find out </a:t>
            </a:r>
          </a:p>
          <a:p>
            <a:r>
              <a:rPr lang="en-US" sz="3600" b="1" dirty="0">
                <a:solidFill>
                  <a:schemeClr val="bg1"/>
                </a:solidFill>
                <a:latin typeface="Arial Rounded MT Bold" panose="020F0704030504030204" pitchFamily="34" charset="0"/>
              </a:rPr>
              <a:t>Who's naughty or nice</a:t>
            </a:r>
            <a:br>
              <a:rPr lang="en-US" sz="3600" b="1" dirty="0">
                <a:solidFill>
                  <a:schemeClr val="bg1"/>
                </a:solidFill>
                <a:latin typeface="Arial Rounded MT Bold" panose="020F0704030504030204" pitchFamily="34" charset="0"/>
              </a:rPr>
            </a:br>
            <a:r>
              <a:rPr lang="en-US" sz="3600" b="1" dirty="0">
                <a:solidFill>
                  <a:schemeClr val="bg1"/>
                </a:solidFill>
                <a:latin typeface="Arial Rounded MT Bold" panose="020F0704030504030204" pitchFamily="34" charset="0"/>
              </a:rPr>
              <a:t>Santa Claus is coming to town</a:t>
            </a:r>
          </a:p>
        </p:txBody>
      </p:sp>
    </p:spTree>
    <p:extLst>
      <p:ext uri="{BB962C8B-B14F-4D97-AF65-F5344CB8AC3E}">
        <p14:creationId xmlns:p14="http://schemas.microsoft.com/office/powerpoint/2010/main" val="31344777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1337" y="2466660"/>
            <a:ext cx="6585857"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Jingle Bells</a:t>
            </a:r>
            <a:endParaRPr lang="en-US" sz="8000" b="1" dirty="0">
              <a:solidFill>
                <a:schemeClr val="bg1"/>
              </a:solidFill>
              <a:latin typeface="Arial Rounded MT Bold" panose="020F0704030504030204" pitchFamily="34" charset="0"/>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4369" t="140" b="3452"/>
          <a:stretch/>
        </p:blipFill>
        <p:spPr>
          <a:xfrm>
            <a:off x="0" y="9624"/>
            <a:ext cx="12192000" cy="6848376"/>
          </a:xfrm>
          <a:prstGeom prst="rect">
            <a:avLst/>
          </a:prstGeom>
        </p:spPr>
      </p:pic>
      <p:sp>
        <p:nvSpPr>
          <p:cNvPr id="5" name="TextBox 4"/>
          <p:cNvSpPr txBox="1"/>
          <p:nvPr/>
        </p:nvSpPr>
        <p:spPr>
          <a:xfrm>
            <a:off x="2606843" y="617656"/>
            <a:ext cx="9386494" cy="5632311"/>
          </a:xfrm>
          <a:prstGeom prst="rect">
            <a:avLst/>
          </a:prstGeom>
          <a:noFill/>
        </p:spPr>
        <p:txBody>
          <a:bodyPr wrap="square" rtlCol="0">
            <a:spAutoFit/>
          </a:bodyPr>
          <a:lstStyle/>
          <a:p>
            <a:r>
              <a:rPr lang="en-US" sz="3600" b="1" dirty="0">
                <a:solidFill>
                  <a:schemeClr val="bg1"/>
                </a:solidFill>
                <a:latin typeface="Arial Rounded MT Bold" panose="020F0704030504030204" pitchFamily="34" charset="0"/>
              </a:rPr>
              <a:t>He sees you when you're sleeping</a:t>
            </a:r>
            <a:br>
              <a:rPr lang="en-US" sz="3600" b="1" dirty="0">
                <a:solidFill>
                  <a:schemeClr val="bg1"/>
                </a:solidFill>
                <a:latin typeface="Arial Rounded MT Bold" panose="020F0704030504030204" pitchFamily="34" charset="0"/>
              </a:rPr>
            </a:br>
            <a:r>
              <a:rPr lang="en-US" sz="3600" b="1" dirty="0">
                <a:solidFill>
                  <a:schemeClr val="bg1"/>
                </a:solidFill>
                <a:latin typeface="Arial Rounded MT Bold" panose="020F0704030504030204" pitchFamily="34" charset="0"/>
              </a:rPr>
              <a:t>He knows when you're awake</a:t>
            </a:r>
            <a:br>
              <a:rPr lang="en-US" sz="3600" b="1" dirty="0">
                <a:solidFill>
                  <a:schemeClr val="bg1"/>
                </a:solidFill>
                <a:latin typeface="Arial Rounded MT Bold" panose="020F0704030504030204" pitchFamily="34" charset="0"/>
              </a:rPr>
            </a:br>
            <a:r>
              <a:rPr lang="en-US" sz="3600" b="1" dirty="0">
                <a:solidFill>
                  <a:schemeClr val="bg1"/>
                </a:solidFill>
                <a:latin typeface="Arial Rounded MT Bold" panose="020F0704030504030204" pitchFamily="34" charset="0"/>
              </a:rPr>
              <a:t>He knows if you've been bad or good</a:t>
            </a:r>
            <a:br>
              <a:rPr lang="en-US" sz="3600" b="1" dirty="0">
                <a:solidFill>
                  <a:schemeClr val="bg1"/>
                </a:solidFill>
                <a:latin typeface="Arial Rounded MT Bold" panose="020F0704030504030204" pitchFamily="34" charset="0"/>
              </a:rPr>
            </a:br>
            <a:r>
              <a:rPr lang="en-US" sz="3600" b="1" dirty="0">
                <a:solidFill>
                  <a:schemeClr val="bg1"/>
                </a:solidFill>
                <a:latin typeface="Arial Rounded MT Bold" panose="020F0704030504030204" pitchFamily="34" charset="0"/>
              </a:rPr>
              <a:t>So be good for goodness sake!</a:t>
            </a:r>
            <a:br>
              <a:rPr lang="en-US" sz="3600" b="1" dirty="0">
                <a:solidFill>
                  <a:schemeClr val="bg1"/>
                </a:solidFill>
                <a:latin typeface="Arial Rounded MT Bold" panose="020F0704030504030204" pitchFamily="34" charset="0"/>
              </a:rPr>
            </a:br>
            <a:r>
              <a:rPr lang="en-US" sz="3600" b="1" dirty="0">
                <a:solidFill>
                  <a:schemeClr val="bg1"/>
                </a:solidFill>
                <a:latin typeface="Arial Rounded MT Bold" panose="020F0704030504030204" pitchFamily="34" charset="0"/>
              </a:rPr>
              <a:t>O! You better watch out!</a:t>
            </a:r>
            <a:br>
              <a:rPr lang="en-US" sz="3600" b="1" dirty="0">
                <a:solidFill>
                  <a:schemeClr val="bg1"/>
                </a:solidFill>
                <a:latin typeface="Arial Rounded MT Bold" panose="020F0704030504030204" pitchFamily="34" charset="0"/>
              </a:rPr>
            </a:br>
            <a:r>
              <a:rPr lang="en-US" sz="3600" b="1" dirty="0">
                <a:solidFill>
                  <a:schemeClr val="bg1"/>
                </a:solidFill>
                <a:latin typeface="Arial Rounded MT Bold" panose="020F0704030504030204" pitchFamily="34" charset="0"/>
              </a:rPr>
              <a:t>You better not cry</a:t>
            </a:r>
            <a:br>
              <a:rPr lang="en-US" sz="3600" b="1" dirty="0">
                <a:solidFill>
                  <a:schemeClr val="bg1"/>
                </a:solidFill>
                <a:latin typeface="Arial Rounded MT Bold" panose="020F0704030504030204" pitchFamily="34" charset="0"/>
              </a:rPr>
            </a:br>
            <a:r>
              <a:rPr lang="en-US" sz="3600" b="1" dirty="0">
                <a:solidFill>
                  <a:schemeClr val="bg1"/>
                </a:solidFill>
                <a:latin typeface="Arial Rounded MT Bold" panose="020F0704030504030204" pitchFamily="34" charset="0"/>
              </a:rPr>
              <a:t>Better not pout I'm telling you why</a:t>
            </a:r>
            <a:br>
              <a:rPr lang="en-US" sz="3600" b="1" dirty="0">
                <a:solidFill>
                  <a:schemeClr val="bg1"/>
                </a:solidFill>
                <a:latin typeface="Arial Rounded MT Bold" panose="020F0704030504030204" pitchFamily="34" charset="0"/>
              </a:rPr>
            </a:br>
            <a:r>
              <a:rPr lang="en-US" sz="3600" b="1" dirty="0">
                <a:solidFill>
                  <a:schemeClr val="bg1"/>
                </a:solidFill>
                <a:latin typeface="Arial Rounded MT Bold" panose="020F0704030504030204" pitchFamily="34" charset="0"/>
              </a:rPr>
              <a:t>Santa Claus is coming</a:t>
            </a:r>
            <a:r>
              <a:rPr lang="mr-IN" sz="3600" b="1" dirty="0">
                <a:solidFill>
                  <a:schemeClr val="bg1"/>
                </a:solidFill>
                <a:latin typeface="Arial Rounded MT Bold" panose="020F0704030504030204" pitchFamily="34" charset="0"/>
              </a:rPr>
              <a:t>…</a:t>
            </a:r>
            <a:r>
              <a:rPr lang="en-US" sz="3600" b="1" dirty="0">
                <a:solidFill>
                  <a:schemeClr val="bg1"/>
                </a:solidFill>
                <a:latin typeface="Arial Rounded MT Bold" panose="020F0704030504030204" pitchFamily="34" charset="0"/>
              </a:rPr>
              <a:t> </a:t>
            </a:r>
          </a:p>
          <a:p>
            <a:r>
              <a:rPr lang="en-US" sz="3600" b="1" dirty="0">
                <a:solidFill>
                  <a:schemeClr val="bg1"/>
                </a:solidFill>
                <a:latin typeface="Arial Rounded MT Bold" panose="020F0704030504030204" pitchFamily="34" charset="0"/>
              </a:rPr>
              <a:t>Santa Claus is coming</a:t>
            </a:r>
            <a:r>
              <a:rPr lang="mr-IN" sz="3600" b="1" dirty="0">
                <a:solidFill>
                  <a:schemeClr val="bg1"/>
                </a:solidFill>
                <a:latin typeface="Arial Rounded MT Bold" panose="020F0704030504030204" pitchFamily="34" charset="0"/>
              </a:rPr>
              <a:t>…</a:t>
            </a:r>
            <a:r>
              <a:rPr lang="en-US" sz="3600" b="1" dirty="0">
                <a:solidFill>
                  <a:schemeClr val="bg1"/>
                </a:solidFill>
                <a:latin typeface="Arial Rounded MT Bold" panose="020F0704030504030204" pitchFamily="34" charset="0"/>
              </a:rPr>
              <a:t> </a:t>
            </a:r>
          </a:p>
          <a:p>
            <a:r>
              <a:rPr lang="en-US" sz="3600" b="1" dirty="0">
                <a:solidFill>
                  <a:schemeClr val="bg1"/>
                </a:solidFill>
                <a:latin typeface="Arial Rounded MT Bold" panose="020F0704030504030204" pitchFamily="34" charset="0"/>
              </a:rPr>
              <a:t>Santa Claus is coming to town</a:t>
            </a:r>
          </a:p>
        </p:txBody>
      </p:sp>
    </p:spTree>
    <p:extLst>
      <p:ext uri="{BB962C8B-B14F-4D97-AF65-F5344CB8AC3E}">
        <p14:creationId xmlns:p14="http://schemas.microsoft.com/office/powerpoint/2010/main" val="13563221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1337" y="2466660"/>
            <a:ext cx="6585857"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Jingle Bells</a:t>
            </a:r>
            <a:endParaRPr lang="en-US" sz="8000" b="1" dirty="0">
              <a:solidFill>
                <a:schemeClr val="bg1"/>
              </a:solidFill>
              <a:latin typeface="Arial Rounded MT Bold" panose="020F0704030504030204" pitchFamily="34" charset="0"/>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4369" t="140" b="3452"/>
          <a:stretch/>
        </p:blipFill>
        <p:spPr>
          <a:xfrm>
            <a:off x="0" y="9624"/>
            <a:ext cx="12192000" cy="6848376"/>
          </a:xfrm>
          <a:prstGeom prst="rect">
            <a:avLst/>
          </a:prstGeom>
        </p:spPr>
      </p:pic>
      <p:sp>
        <p:nvSpPr>
          <p:cNvPr id="5" name="TextBox 4"/>
          <p:cNvSpPr txBox="1"/>
          <p:nvPr/>
        </p:nvSpPr>
        <p:spPr>
          <a:xfrm>
            <a:off x="4491734" y="2466660"/>
            <a:ext cx="8637224"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a:solidFill>
                  <a:schemeClr val="bg1"/>
                </a:solidFill>
                <a:effectLst/>
                <a:latin typeface="Arial Rounded MT Bold" panose="020F0704030504030204" pitchFamily="34" charset="0"/>
                <a:ea typeface="+mn-ea"/>
                <a:cs typeface="+mn-cs"/>
              </a:rPr>
              <a:t>Rudolph</a:t>
            </a:r>
            <a:endParaRPr lang="en-US" sz="8000" b="1"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200185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1337" y="2466660"/>
            <a:ext cx="6585857"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Jingle Bells</a:t>
            </a:r>
            <a:endParaRPr lang="en-US" sz="8000" b="1" dirty="0">
              <a:solidFill>
                <a:schemeClr val="bg1"/>
              </a:solidFill>
              <a:latin typeface="Arial Rounded MT Bold" panose="020F0704030504030204" pitchFamily="34" charset="0"/>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4369" t="140" b="3452"/>
          <a:stretch/>
        </p:blipFill>
        <p:spPr>
          <a:xfrm>
            <a:off x="0" y="9624"/>
            <a:ext cx="12192000" cy="6848376"/>
          </a:xfrm>
          <a:prstGeom prst="rect">
            <a:avLst/>
          </a:prstGeom>
        </p:spPr>
      </p:pic>
      <p:sp>
        <p:nvSpPr>
          <p:cNvPr id="5" name="TextBox 4"/>
          <p:cNvSpPr txBox="1"/>
          <p:nvPr/>
        </p:nvSpPr>
        <p:spPr>
          <a:xfrm>
            <a:off x="2628900" y="972593"/>
            <a:ext cx="9214233" cy="4401205"/>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4000" b="1" kern="1200" dirty="0">
                <a:solidFill>
                  <a:schemeClr val="bg1"/>
                </a:solidFill>
                <a:effectLst/>
                <a:latin typeface="Arial Rounded MT Bold" panose="020F0704030504030204" pitchFamily="34" charset="0"/>
                <a:ea typeface="+mn-ea"/>
                <a:cs typeface="+mn-cs"/>
              </a:rPr>
              <a:t>Silent night, Holy night</a:t>
            </a:r>
          </a:p>
          <a:p>
            <a:pPr marL="0" marR="0" indent="0" algn="l" defTabSz="914400" rtl="0" eaLnBrk="1" fontAlgn="auto" latinLnBrk="0" hangingPunct="1">
              <a:lnSpc>
                <a:spcPct val="100000"/>
              </a:lnSpc>
              <a:spcBef>
                <a:spcPts val="0"/>
              </a:spcBef>
              <a:spcAft>
                <a:spcPts val="0"/>
              </a:spcAft>
              <a:buClrTx/>
              <a:buSzTx/>
              <a:buFontTx/>
              <a:buNone/>
              <a:tabLst/>
              <a:defRPr/>
            </a:pPr>
            <a:r>
              <a:rPr lang="it-IT" sz="4000" b="1" dirty="0">
                <a:solidFill>
                  <a:schemeClr val="bg1"/>
                </a:solidFill>
                <a:latin typeface="Arial Rounded MT Bold" panose="020F0704030504030204" pitchFamily="34" charset="0"/>
              </a:rPr>
              <a:t>All is calm, All is bright </a:t>
            </a:r>
          </a:p>
          <a:p>
            <a:pPr marL="0" marR="0" indent="0" algn="l" defTabSz="914400" rtl="0" eaLnBrk="1" fontAlgn="auto" latinLnBrk="0" hangingPunct="1">
              <a:lnSpc>
                <a:spcPct val="100000"/>
              </a:lnSpc>
              <a:spcBef>
                <a:spcPts val="0"/>
              </a:spcBef>
              <a:spcAft>
                <a:spcPts val="0"/>
              </a:spcAft>
              <a:buClrTx/>
              <a:buSzTx/>
              <a:buFontTx/>
              <a:buNone/>
              <a:tabLst/>
              <a:defRPr/>
            </a:pPr>
            <a:r>
              <a:rPr lang="it-IT" sz="4000" b="1" kern="1200" dirty="0">
                <a:solidFill>
                  <a:schemeClr val="bg1"/>
                </a:solidFill>
                <a:effectLst/>
                <a:latin typeface="Arial Rounded MT Bold" panose="020F0704030504030204" pitchFamily="34" charset="0"/>
                <a:ea typeface="+mn-ea"/>
                <a:cs typeface="+mn-cs"/>
              </a:rPr>
              <a:t>Round yon Virgin </a:t>
            </a:r>
          </a:p>
          <a:p>
            <a:pPr marL="0" marR="0" indent="0" algn="l" defTabSz="914400" rtl="0" eaLnBrk="1" fontAlgn="auto" latinLnBrk="0" hangingPunct="1">
              <a:lnSpc>
                <a:spcPct val="100000"/>
              </a:lnSpc>
              <a:spcBef>
                <a:spcPts val="0"/>
              </a:spcBef>
              <a:spcAft>
                <a:spcPts val="0"/>
              </a:spcAft>
              <a:buClrTx/>
              <a:buSzTx/>
              <a:buFontTx/>
              <a:buNone/>
              <a:tabLst/>
              <a:defRPr/>
            </a:pPr>
            <a:r>
              <a:rPr lang="it-IT" sz="4000" b="1" kern="1200" dirty="0">
                <a:solidFill>
                  <a:schemeClr val="bg1"/>
                </a:solidFill>
                <a:effectLst/>
                <a:latin typeface="Arial Rounded MT Bold" panose="020F0704030504030204" pitchFamily="34" charset="0"/>
                <a:ea typeface="+mn-ea"/>
                <a:cs typeface="+mn-cs"/>
              </a:rPr>
              <a:t>Mother and Child</a:t>
            </a:r>
          </a:p>
          <a:p>
            <a:pPr marL="0" marR="0" indent="0" algn="l" defTabSz="914400" rtl="0" eaLnBrk="1" fontAlgn="auto" latinLnBrk="0" hangingPunct="1">
              <a:lnSpc>
                <a:spcPct val="100000"/>
              </a:lnSpc>
              <a:spcBef>
                <a:spcPts val="0"/>
              </a:spcBef>
              <a:spcAft>
                <a:spcPts val="0"/>
              </a:spcAft>
              <a:buClrTx/>
              <a:buSzTx/>
              <a:buFontTx/>
              <a:buNone/>
              <a:tabLst/>
              <a:defRPr/>
            </a:pPr>
            <a:r>
              <a:rPr lang="it-IT" sz="4000" b="1" dirty="0">
                <a:solidFill>
                  <a:schemeClr val="bg1"/>
                </a:solidFill>
                <a:latin typeface="Arial Rounded MT Bold" panose="020F0704030504030204" pitchFamily="34" charset="0"/>
              </a:rPr>
              <a:t>Holy Infant so tender and mild</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Slee</a:t>
            </a:r>
            <a:r>
              <a:rPr lang="en-US" sz="4000" b="1" dirty="0">
                <a:solidFill>
                  <a:schemeClr val="bg1"/>
                </a:solidFill>
                <a:latin typeface="Arial Rounded MT Bold" panose="020F0704030504030204" pitchFamily="34" charset="0"/>
              </a:rPr>
              <a:t>p in heavenly peace</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Sleep in heavenly peace</a:t>
            </a:r>
          </a:p>
        </p:txBody>
      </p:sp>
    </p:spTree>
    <p:extLst>
      <p:ext uri="{BB962C8B-B14F-4D97-AF65-F5344CB8AC3E}">
        <p14:creationId xmlns:p14="http://schemas.microsoft.com/office/powerpoint/2010/main" val="17809910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1337" y="2466660"/>
            <a:ext cx="6585857"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Jingle Bells</a:t>
            </a:r>
            <a:endParaRPr lang="en-US" sz="8000" b="1" dirty="0">
              <a:solidFill>
                <a:schemeClr val="bg1"/>
              </a:solidFill>
              <a:latin typeface="Arial Rounded MT Bold" panose="020F0704030504030204" pitchFamily="34" charset="0"/>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4369" t="140" b="3452"/>
          <a:stretch/>
        </p:blipFill>
        <p:spPr>
          <a:xfrm>
            <a:off x="0" y="9624"/>
            <a:ext cx="12192000" cy="6848376"/>
          </a:xfrm>
          <a:prstGeom prst="rect">
            <a:avLst/>
          </a:prstGeom>
        </p:spPr>
      </p:pic>
      <p:sp>
        <p:nvSpPr>
          <p:cNvPr id="5" name="TextBox 4"/>
          <p:cNvSpPr txBox="1"/>
          <p:nvPr/>
        </p:nvSpPr>
        <p:spPr>
          <a:xfrm>
            <a:off x="2784021" y="756156"/>
            <a:ext cx="9209315" cy="5355312"/>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800" b="1" kern="1200" dirty="0">
                <a:solidFill>
                  <a:schemeClr val="bg1"/>
                </a:solidFill>
                <a:effectLst/>
                <a:latin typeface="Arial Rounded MT Bold" panose="020F0704030504030204" pitchFamily="34" charset="0"/>
                <a:ea typeface="+mn-ea"/>
                <a:cs typeface="+mn-cs"/>
              </a:rPr>
              <a:t>Rudolph the Red-Nosed Reindeer</a:t>
            </a:r>
            <a:br>
              <a:rPr lang="en-US" sz="3800" b="1" kern="1200" dirty="0">
                <a:solidFill>
                  <a:schemeClr val="bg1"/>
                </a:solidFill>
                <a:effectLst/>
                <a:latin typeface="Arial Rounded MT Bold" panose="020F0704030504030204" pitchFamily="34" charset="0"/>
                <a:ea typeface="+mn-ea"/>
                <a:cs typeface="+mn-cs"/>
              </a:rPr>
            </a:br>
            <a:r>
              <a:rPr lang="en-US" sz="3800" b="1" kern="1200" dirty="0">
                <a:solidFill>
                  <a:schemeClr val="bg1"/>
                </a:solidFill>
                <a:effectLst/>
                <a:latin typeface="Arial Rounded MT Bold" panose="020F0704030504030204" pitchFamily="34" charset="0"/>
                <a:ea typeface="+mn-ea"/>
                <a:cs typeface="+mn-cs"/>
              </a:rPr>
              <a:t>Had a very shiny nose</a:t>
            </a:r>
            <a:br>
              <a:rPr lang="en-US" sz="3800" b="1" kern="1200" dirty="0">
                <a:solidFill>
                  <a:schemeClr val="bg1"/>
                </a:solidFill>
                <a:effectLst/>
                <a:latin typeface="Arial Rounded MT Bold" panose="020F0704030504030204" pitchFamily="34" charset="0"/>
                <a:ea typeface="+mn-ea"/>
                <a:cs typeface="+mn-cs"/>
              </a:rPr>
            </a:br>
            <a:r>
              <a:rPr lang="en-US" sz="3800" b="1" kern="1200" dirty="0">
                <a:solidFill>
                  <a:schemeClr val="bg1"/>
                </a:solidFill>
                <a:effectLst/>
                <a:latin typeface="Arial Rounded MT Bold" panose="020F0704030504030204" pitchFamily="34" charset="0"/>
                <a:ea typeface="+mn-ea"/>
                <a:cs typeface="+mn-cs"/>
              </a:rPr>
              <a:t>And if you ever saw it</a:t>
            </a:r>
            <a:br>
              <a:rPr lang="en-US" sz="3800" b="1" kern="1200" dirty="0">
                <a:solidFill>
                  <a:schemeClr val="bg1"/>
                </a:solidFill>
                <a:effectLst/>
                <a:latin typeface="Arial Rounded MT Bold" panose="020F0704030504030204" pitchFamily="34" charset="0"/>
                <a:ea typeface="+mn-ea"/>
                <a:cs typeface="+mn-cs"/>
              </a:rPr>
            </a:br>
            <a:r>
              <a:rPr lang="en-US" sz="3800" b="1" kern="1200" dirty="0">
                <a:solidFill>
                  <a:schemeClr val="bg1"/>
                </a:solidFill>
                <a:effectLst/>
                <a:latin typeface="Arial Rounded MT Bold" panose="020F0704030504030204" pitchFamily="34" charset="0"/>
                <a:ea typeface="+mn-ea"/>
                <a:cs typeface="+mn-cs"/>
              </a:rPr>
              <a:t>You would even say it glows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3800" b="1" kern="1200" dirty="0">
              <a:solidFill>
                <a:schemeClr val="bg1"/>
              </a:solidFill>
              <a:effectLst/>
              <a:latin typeface="Arial Rounded MT Bold" panose="020F0704030504030204" pitchFamily="34"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3800" b="1" kern="1200" dirty="0">
                <a:solidFill>
                  <a:schemeClr val="bg1"/>
                </a:solidFill>
                <a:effectLst/>
                <a:latin typeface="Arial Rounded MT Bold" panose="020F0704030504030204" pitchFamily="34" charset="0"/>
                <a:ea typeface="+mn-ea"/>
                <a:cs typeface="+mn-cs"/>
              </a:rPr>
              <a:t>All of the other reindeer</a:t>
            </a:r>
            <a:br>
              <a:rPr lang="en-US" sz="3800" b="1" kern="1200" dirty="0">
                <a:solidFill>
                  <a:schemeClr val="bg1"/>
                </a:solidFill>
                <a:effectLst/>
                <a:latin typeface="Arial Rounded MT Bold" panose="020F0704030504030204" pitchFamily="34" charset="0"/>
                <a:ea typeface="+mn-ea"/>
                <a:cs typeface="+mn-cs"/>
              </a:rPr>
            </a:br>
            <a:r>
              <a:rPr lang="en-US" sz="3800" b="1" kern="1200" dirty="0">
                <a:solidFill>
                  <a:schemeClr val="bg1"/>
                </a:solidFill>
                <a:effectLst/>
                <a:latin typeface="Arial Rounded MT Bold" panose="020F0704030504030204" pitchFamily="34" charset="0"/>
                <a:ea typeface="+mn-ea"/>
                <a:cs typeface="+mn-cs"/>
              </a:rPr>
              <a:t>Used to laugh and call him names</a:t>
            </a:r>
            <a:br>
              <a:rPr lang="en-US" sz="3800" b="1" kern="1200" dirty="0">
                <a:solidFill>
                  <a:schemeClr val="bg1"/>
                </a:solidFill>
                <a:effectLst/>
                <a:latin typeface="Arial Rounded MT Bold" panose="020F0704030504030204" pitchFamily="34" charset="0"/>
                <a:ea typeface="+mn-ea"/>
                <a:cs typeface="+mn-cs"/>
              </a:rPr>
            </a:br>
            <a:r>
              <a:rPr lang="en-US" sz="3800" b="1" kern="1200" dirty="0">
                <a:solidFill>
                  <a:schemeClr val="bg1"/>
                </a:solidFill>
                <a:effectLst/>
                <a:latin typeface="Arial Rounded MT Bold" panose="020F0704030504030204" pitchFamily="34" charset="0"/>
                <a:ea typeface="+mn-ea"/>
                <a:cs typeface="+mn-cs"/>
              </a:rPr>
              <a:t>They never let poor Rudolph</a:t>
            </a:r>
            <a:br>
              <a:rPr lang="en-US" sz="3800" b="1" kern="1200" dirty="0">
                <a:solidFill>
                  <a:schemeClr val="bg1"/>
                </a:solidFill>
                <a:effectLst/>
                <a:latin typeface="Arial Rounded MT Bold" panose="020F0704030504030204" pitchFamily="34" charset="0"/>
                <a:ea typeface="+mn-ea"/>
                <a:cs typeface="+mn-cs"/>
              </a:rPr>
            </a:br>
            <a:r>
              <a:rPr lang="en-US" sz="3800" b="1" kern="1200" dirty="0">
                <a:solidFill>
                  <a:schemeClr val="bg1"/>
                </a:solidFill>
                <a:effectLst/>
                <a:latin typeface="Arial Rounded MT Bold" panose="020F0704030504030204" pitchFamily="34" charset="0"/>
                <a:ea typeface="+mn-ea"/>
                <a:cs typeface="+mn-cs"/>
              </a:rPr>
              <a:t>Join in any reindeer games</a:t>
            </a:r>
          </a:p>
        </p:txBody>
      </p:sp>
    </p:spTree>
    <p:extLst>
      <p:ext uri="{BB962C8B-B14F-4D97-AF65-F5344CB8AC3E}">
        <p14:creationId xmlns:p14="http://schemas.microsoft.com/office/powerpoint/2010/main" val="15630804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1337" y="2466660"/>
            <a:ext cx="6585857"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Jingle Bells</a:t>
            </a:r>
            <a:endParaRPr lang="en-US" sz="8000" b="1" dirty="0">
              <a:solidFill>
                <a:schemeClr val="bg1"/>
              </a:solidFill>
              <a:latin typeface="Arial Rounded MT Bold" panose="020F0704030504030204" pitchFamily="34" charset="0"/>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4369" t="140" b="3452"/>
          <a:stretch/>
        </p:blipFill>
        <p:spPr>
          <a:xfrm>
            <a:off x="0" y="9624"/>
            <a:ext cx="12192000" cy="6848376"/>
          </a:xfrm>
          <a:prstGeom prst="rect">
            <a:avLst/>
          </a:prstGeom>
        </p:spPr>
      </p:pic>
      <p:sp>
        <p:nvSpPr>
          <p:cNvPr id="5" name="TextBox 4"/>
          <p:cNvSpPr txBox="1"/>
          <p:nvPr/>
        </p:nvSpPr>
        <p:spPr>
          <a:xfrm>
            <a:off x="2784021" y="594602"/>
            <a:ext cx="9209315" cy="5355312"/>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800" b="1" kern="1200" dirty="0">
                <a:solidFill>
                  <a:schemeClr val="bg1"/>
                </a:solidFill>
                <a:effectLst/>
                <a:latin typeface="Arial Rounded MT Bold" panose="020F0704030504030204" pitchFamily="34" charset="0"/>
                <a:ea typeface="+mn-ea"/>
                <a:cs typeface="+mn-cs"/>
              </a:rPr>
              <a:t>Then one foggy Christmas Eve</a:t>
            </a:r>
            <a:br>
              <a:rPr lang="en-US" sz="3800" b="1" kern="1200" dirty="0">
                <a:solidFill>
                  <a:schemeClr val="bg1"/>
                </a:solidFill>
                <a:effectLst/>
                <a:latin typeface="Arial Rounded MT Bold" panose="020F0704030504030204" pitchFamily="34" charset="0"/>
                <a:ea typeface="+mn-ea"/>
                <a:cs typeface="+mn-cs"/>
              </a:rPr>
            </a:br>
            <a:r>
              <a:rPr lang="en-US" sz="3800" b="1" kern="1200" dirty="0">
                <a:solidFill>
                  <a:schemeClr val="bg1"/>
                </a:solidFill>
                <a:effectLst/>
                <a:latin typeface="Arial Rounded MT Bold" panose="020F0704030504030204" pitchFamily="34" charset="0"/>
                <a:ea typeface="+mn-ea"/>
                <a:cs typeface="+mn-cs"/>
              </a:rPr>
              <a:t>Santa came to say</a:t>
            </a:r>
            <a:br>
              <a:rPr lang="en-US" sz="3800" b="1" kern="1200" dirty="0">
                <a:solidFill>
                  <a:schemeClr val="bg1"/>
                </a:solidFill>
                <a:effectLst/>
                <a:latin typeface="Arial Rounded MT Bold" panose="020F0704030504030204" pitchFamily="34" charset="0"/>
                <a:ea typeface="+mn-ea"/>
                <a:cs typeface="+mn-cs"/>
              </a:rPr>
            </a:br>
            <a:r>
              <a:rPr lang="en-US" sz="3800" b="1" kern="1200" dirty="0">
                <a:solidFill>
                  <a:schemeClr val="bg1"/>
                </a:solidFill>
                <a:effectLst/>
                <a:latin typeface="Arial Rounded MT Bold" panose="020F0704030504030204" pitchFamily="34" charset="0"/>
                <a:ea typeface="+mn-ea"/>
                <a:cs typeface="+mn-cs"/>
              </a:rPr>
              <a:t>Rudolph, with your nose so bright</a:t>
            </a:r>
            <a:br>
              <a:rPr lang="en-US" sz="3800" b="1" kern="1200" dirty="0">
                <a:solidFill>
                  <a:schemeClr val="bg1"/>
                </a:solidFill>
                <a:effectLst/>
                <a:latin typeface="Arial Rounded MT Bold" panose="020F0704030504030204" pitchFamily="34" charset="0"/>
                <a:ea typeface="+mn-ea"/>
                <a:cs typeface="+mn-cs"/>
              </a:rPr>
            </a:br>
            <a:r>
              <a:rPr lang="en-US" sz="3800" b="1" kern="1200" dirty="0">
                <a:solidFill>
                  <a:schemeClr val="bg1"/>
                </a:solidFill>
                <a:effectLst/>
                <a:latin typeface="Arial Rounded MT Bold" panose="020F0704030504030204" pitchFamily="34" charset="0"/>
                <a:ea typeface="+mn-ea"/>
                <a:cs typeface="+mn-cs"/>
              </a:rPr>
              <a:t>Won't you guide my sleigh tonight?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3800" b="1" kern="1200" dirty="0">
              <a:solidFill>
                <a:schemeClr val="bg1"/>
              </a:solidFill>
              <a:effectLst/>
              <a:latin typeface="Arial Rounded MT Bold" panose="020F0704030504030204" pitchFamily="34"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3800" b="1" kern="1200" dirty="0">
                <a:solidFill>
                  <a:schemeClr val="bg1"/>
                </a:solidFill>
                <a:effectLst/>
                <a:latin typeface="Arial Rounded MT Bold" panose="020F0704030504030204" pitchFamily="34" charset="0"/>
                <a:ea typeface="+mn-ea"/>
                <a:cs typeface="+mn-cs"/>
              </a:rPr>
              <a:t>Then all the reindeers loved him</a:t>
            </a:r>
            <a:br>
              <a:rPr lang="en-US" sz="3800" b="1" kern="1200" dirty="0">
                <a:solidFill>
                  <a:schemeClr val="bg1"/>
                </a:solidFill>
                <a:effectLst/>
                <a:latin typeface="Arial Rounded MT Bold" panose="020F0704030504030204" pitchFamily="34" charset="0"/>
                <a:ea typeface="+mn-ea"/>
                <a:cs typeface="+mn-cs"/>
              </a:rPr>
            </a:br>
            <a:r>
              <a:rPr lang="en-US" sz="3800" b="1" kern="1200" dirty="0">
                <a:solidFill>
                  <a:schemeClr val="bg1"/>
                </a:solidFill>
                <a:effectLst/>
                <a:latin typeface="Arial Rounded MT Bold" panose="020F0704030504030204" pitchFamily="34" charset="0"/>
                <a:ea typeface="+mn-ea"/>
                <a:cs typeface="+mn-cs"/>
              </a:rPr>
              <a:t>As they shouted out with glee</a:t>
            </a:r>
            <a:br>
              <a:rPr lang="en-US" sz="3800" b="1" kern="1200" dirty="0">
                <a:solidFill>
                  <a:schemeClr val="bg1"/>
                </a:solidFill>
                <a:effectLst/>
                <a:latin typeface="Arial Rounded MT Bold" panose="020F0704030504030204" pitchFamily="34" charset="0"/>
                <a:ea typeface="+mn-ea"/>
                <a:cs typeface="+mn-cs"/>
              </a:rPr>
            </a:br>
            <a:r>
              <a:rPr lang="en-US" sz="3800" b="1" kern="1200" dirty="0">
                <a:solidFill>
                  <a:schemeClr val="bg1"/>
                </a:solidFill>
                <a:effectLst/>
                <a:latin typeface="Arial Rounded MT Bold" panose="020F0704030504030204" pitchFamily="34" charset="0"/>
                <a:ea typeface="+mn-ea"/>
                <a:cs typeface="+mn-cs"/>
              </a:rPr>
              <a:t>Rudolph the Red-Nosed Reindeer</a:t>
            </a:r>
            <a:br>
              <a:rPr lang="en-US" sz="3800" b="1" kern="1200" dirty="0">
                <a:solidFill>
                  <a:schemeClr val="bg1"/>
                </a:solidFill>
                <a:effectLst/>
                <a:latin typeface="Arial Rounded MT Bold" panose="020F0704030504030204" pitchFamily="34" charset="0"/>
                <a:ea typeface="+mn-ea"/>
                <a:cs typeface="+mn-cs"/>
              </a:rPr>
            </a:br>
            <a:r>
              <a:rPr lang="en-US" sz="3800" b="1" kern="1200" dirty="0">
                <a:solidFill>
                  <a:schemeClr val="bg1"/>
                </a:solidFill>
                <a:effectLst/>
                <a:latin typeface="Arial Rounded MT Bold" panose="020F0704030504030204" pitchFamily="34" charset="0"/>
                <a:ea typeface="+mn-ea"/>
                <a:cs typeface="+mn-cs"/>
              </a:rPr>
              <a:t>You'll go down in history</a:t>
            </a:r>
          </a:p>
        </p:txBody>
      </p:sp>
      <p:sp>
        <p:nvSpPr>
          <p:cNvPr id="6" name="Rectangle 5"/>
          <p:cNvSpPr/>
          <p:nvPr/>
        </p:nvSpPr>
        <p:spPr>
          <a:xfrm>
            <a:off x="7420131" y="6062468"/>
            <a:ext cx="4070205" cy="461665"/>
          </a:xfrm>
          <a:prstGeom prst="rect">
            <a:avLst/>
          </a:prstGeom>
        </p:spPr>
        <p:txBody>
          <a:bodyPr wrap="square">
            <a:spAutoFit/>
          </a:bodyPr>
          <a:lstStyle/>
          <a:p>
            <a:pPr algn="r"/>
            <a:r>
              <a:rPr lang="en-US" sz="2400" dirty="0"/>
              <a:t>	</a:t>
            </a:r>
          </a:p>
        </p:txBody>
      </p:sp>
    </p:spTree>
    <p:extLst>
      <p:ext uri="{BB962C8B-B14F-4D97-AF65-F5344CB8AC3E}">
        <p14:creationId xmlns:p14="http://schemas.microsoft.com/office/powerpoint/2010/main" val="5262744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1337" y="2466660"/>
            <a:ext cx="6585857"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Jingle Bells</a:t>
            </a:r>
            <a:endParaRPr lang="en-US" sz="8000" b="1" dirty="0">
              <a:solidFill>
                <a:schemeClr val="bg1"/>
              </a:solidFill>
              <a:latin typeface="Arial Rounded MT Bold" panose="020F0704030504030204" pitchFamily="34" charset="0"/>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4369" t="140" b="3452"/>
          <a:stretch/>
        </p:blipFill>
        <p:spPr>
          <a:xfrm>
            <a:off x="0" y="9624"/>
            <a:ext cx="12192000" cy="6848376"/>
          </a:xfrm>
          <a:prstGeom prst="rect">
            <a:avLst/>
          </a:prstGeom>
        </p:spPr>
      </p:pic>
      <p:sp>
        <p:nvSpPr>
          <p:cNvPr id="5" name="TextBox 4"/>
          <p:cNvSpPr txBox="1"/>
          <p:nvPr/>
        </p:nvSpPr>
        <p:spPr>
          <a:xfrm>
            <a:off x="2899235" y="742583"/>
            <a:ext cx="8471131" cy="5509200"/>
          </a:xfrm>
          <a:prstGeom prst="rect">
            <a:avLst/>
          </a:prstGeom>
          <a:noFill/>
        </p:spPr>
        <p:txBody>
          <a:bodyPr wrap="square" rtlCol="0">
            <a:spAutoFit/>
          </a:bodyPr>
          <a:lstStyle/>
          <a:p>
            <a:r>
              <a:rPr lang="en-US" sz="3200" b="1">
                <a:solidFill>
                  <a:schemeClr val="accent4">
                    <a:lumMod val="40000"/>
                    <a:lumOff val="60000"/>
                  </a:schemeClr>
                </a:solidFill>
              </a:rPr>
              <a:t>Divine Discourse:  December 24, 1972</a:t>
            </a:r>
            <a:endParaRPr lang="en-US" sz="3200">
              <a:solidFill>
                <a:schemeClr val="accent4">
                  <a:lumMod val="40000"/>
                  <a:lumOff val="60000"/>
                </a:schemeClr>
              </a:solidFill>
            </a:endParaRPr>
          </a:p>
          <a:p>
            <a:r>
              <a:rPr lang="en-US" sz="3200">
                <a:solidFill>
                  <a:schemeClr val="bg1"/>
                </a:solidFill>
              </a:rPr>
              <a:t> </a:t>
            </a:r>
          </a:p>
          <a:p>
            <a:r>
              <a:rPr lang="en-US" sz="3200">
                <a:solidFill>
                  <a:schemeClr val="bg1"/>
                </a:solidFill>
              </a:rPr>
              <a:t>Are you doing good with wealth? Are you benefiting others by means of wisdom? That is the test. This day, Christmas, when you celebrate Christ's birth, resolve to lead the lives of loving service to the weak, the helpless, the distressed, the disconsolate. Cultivate tolerance and forbearance, charity and magnanimity. Hold dear the ideals He laid down and practice them in your daily lives.</a:t>
            </a:r>
          </a:p>
        </p:txBody>
      </p:sp>
    </p:spTree>
    <p:extLst>
      <p:ext uri="{BB962C8B-B14F-4D97-AF65-F5344CB8AC3E}">
        <p14:creationId xmlns:p14="http://schemas.microsoft.com/office/powerpoint/2010/main" val="3073120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1337" y="2466660"/>
            <a:ext cx="6585857"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Jingle Bells</a:t>
            </a:r>
            <a:endParaRPr lang="en-US" sz="8000" b="1" dirty="0">
              <a:solidFill>
                <a:schemeClr val="bg1"/>
              </a:solidFill>
              <a:latin typeface="Arial Rounded MT Bold" panose="020F0704030504030204" pitchFamily="34" charset="0"/>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4369" t="140" b="3452"/>
          <a:stretch/>
        </p:blipFill>
        <p:spPr>
          <a:xfrm>
            <a:off x="0" y="9624"/>
            <a:ext cx="12192000" cy="6848376"/>
          </a:xfrm>
          <a:prstGeom prst="rect">
            <a:avLst/>
          </a:prstGeom>
        </p:spPr>
      </p:pic>
      <p:sp>
        <p:nvSpPr>
          <p:cNvPr id="5" name="TextBox 4"/>
          <p:cNvSpPr txBox="1"/>
          <p:nvPr/>
        </p:nvSpPr>
        <p:spPr>
          <a:xfrm>
            <a:off x="3316077" y="2466660"/>
            <a:ext cx="8637224"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We Wish You</a:t>
            </a:r>
            <a:endParaRPr lang="en-US" sz="8000" b="1"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21696072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1337" y="2466660"/>
            <a:ext cx="6585857"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Jingle Bells</a:t>
            </a:r>
            <a:endParaRPr lang="en-US" sz="8000" b="1" dirty="0">
              <a:solidFill>
                <a:schemeClr val="bg1"/>
              </a:solidFill>
              <a:latin typeface="Arial Rounded MT Bold" panose="020F0704030504030204" pitchFamily="34" charset="0"/>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4369" t="140" b="3452"/>
          <a:stretch/>
        </p:blipFill>
        <p:spPr>
          <a:xfrm>
            <a:off x="0" y="9624"/>
            <a:ext cx="12192000" cy="6848376"/>
          </a:xfrm>
          <a:prstGeom prst="rect">
            <a:avLst/>
          </a:prstGeom>
        </p:spPr>
      </p:pic>
      <p:sp>
        <p:nvSpPr>
          <p:cNvPr id="5" name="TextBox 4"/>
          <p:cNvSpPr txBox="1"/>
          <p:nvPr/>
        </p:nvSpPr>
        <p:spPr>
          <a:xfrm>
            <a:off x="2990852" y="674814"/>
            <a:ext cx="8672668" cy="5632311"/>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We wish you a Merry Christmas</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We wish you a Merry Christmas</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We wish you a Merry Christmas</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And a Happy New Year</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4000" b="1" kern="1200" dirty="0">
              <a:solidFill>
                <a:schemeClr val="bg1"/>
              </a:solidFill>
              <a:effectLst/>
              <a:latin typeface="Arial Rounded MT Bold" panose="020F0704030504030204" pitchFamily="34"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Good</a:t>
            </a:r>
            <a:r>
              <a:rPr lang="en-US" sz="4000" b="1" kern="1200" baseline="0" dirty="0">
                <a:solidFill>
                  <a:schemeClr val="bg1"/>
                </a:solidFill>
                <a:effectLst/>
                <a:latin typeface="Arial Rounded MT Bold" panose="020F0704030504030204" pitchFamily="34" charset="0"/>
                <a:ea typeface="+mn-ea"/>
                <a:cs typeface="+mn-cs"/>
              </a:rPr>
              <a:t> tidings we bring</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baseline="0" dirty="0">
                <a:solidFill>
                  <a:schemeClr val="bg1"/>
                </a:solidFill>
                <a:effectLst/>
                <a:latin typeface="Arial Rounded MT Bold" panose="020F0704030504030204" pitchFamily="34" charset="0"/>
                <a:ea typeface="+mn-ea"/>
                <a:cs typeface="+mn-cs"/>
              </a:rPr>
              <a:t>To you and your kin</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baseline="0" dirty="0">
                <a:solidFill>
                  <a:schemeClr val="bg1"/>
                </a:solidFill>
                <a:effectLst/>
                <a:latin typeface="Arial Rounded MT Bold" panose="020F0704030504030204" pitchFamily="34" charset="0"/>
                <a:ea typeface="+mn-ea"/>
                <a:cs typeface="+mn-cs"/>
              </a:rPr>
              <a:t>We wish you a Merry Christmas</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And a Happy New Year</a:t>
            </a:r>
          </a:p>
        </p:txBody>
      </p:sp>
    </p:spTree>
    <p:extLst>
      <p:ext uri="{BB962C8B-B14F-4D97-AF65-F5344CB8AC3E}">
        <p14:creationId xmlns:p14="http://schemas.microsoft.com/office/powerpoint/2010/main" val="27147481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1337" y="2466660"/>
            <a:ext cx="6585857"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Jingle Bells</a:t>
            </a:r>
            <a:endParaRPr lang="en-US" sz="8000" b="1" dirty="0">
              <a:solidFill>
                <a:schemeClr val="bg1"/>
              </a:solidFill>
              <a:latin typeface="Arial Rounded MT Bold" panose="020F0704030504030204" pitchFamily="34" charset="0"/>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4369" t="140" b="3452"/>
          <a:stretch/>
        </p:blipFill>
        <p:spPr>
          <a:xfrm>
            <a:off x="0" y="9624"/>
            <a:ext cx="12192000" cy="6848376"/>
          </a:xfrm>
          <a:prstGeom prst="rect">
            <a:avLst/>
          </a:prstGeom>
        </p:spPr>
      </p:pic>
      <p:sp>
        <p:nvSpPr>
          <p:cNvPr id="6" name="TextBox 5"/>
          <p:cNvSpPr txBox="1"/>
          <p:nvPr/>
        </p:nvSpPr>
        <p:spPr>
          <a:xfrm>
            <a:off x="2990852" y="674814"/>
            <a:ext cx="8672668" cy="5632311"/>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Oh, bring</a:t>
            </a:r>
            <a:r>
              <a:rPr lang="en-US" sz="4000" b="1" kern="1200" baseline="0" dirty="0">
                <a:solidFill>
                  <a:schemeClr val="bg1"/>
                </a:solidFill>
                <a:effectLst/>
                <a:latin typeface="Arial Rounded MT Bold" panose="020F0704030504030204" pitchFamily="34" charset="0"/>
                <a:ea typeface="+mn-ea"/>
                <a:cs typeface="+mn-cs"/>
              </a:rPr>
              <a:t> us some </a:t>
            </a:r>
            <a:r>
              <a:rPr lang="en-US" sz="4000" b="1" kern="1200" baseline="0" dirty="0" err="1">
                <a:solidFill>
                  <a:schemeClr val="bg1"/>
                </a:solidFill>
                <a:effectLst/>
                <a:latin typeface="Arial Rounded MT Bold" panose="020F0704030504030204" pitchFamily="34" charset="0"/>
                <a:ea typeface="+mn-ea"/>
                <a:cs typeface="+mn-cs"/>
              </a:rPr>
              <a:t>figgy</a:t>
            </a:r>
            <a:r>
              <a:rPr lang="en-US" sz="4000" b="1" kern="1200" baseline="0" dirty="0">
                <a:solidFill>
                  <a:schemeClr val="bg1"/>
                </a:solidFill>
                <a:effectLst/>
                <a:latin typeface="Arial Rounded MT Bold" panose="020F0704030504030204" pitchFamily="34" charset="0"/>
                <a:ea typeface="+mn-ea"/>
                <a:cs typeface="+mn-cs"/>
              </a:rPr>
              <a:t> pudding</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Oh, bring</a:t>
            </a:r>
            <a:r>
              <a:rPr lang="en-US" sz="4000" b="1" kern="1200" baseline="0" dirty="0">
                <a:solidFill>
                  <a:schemeClr val="bg1"/>
                </a:solidFill>
                <a:effectLst/>
                <a:latin typeface="Arial Rounded MT Bold" panose="020F0704030504030204" pitchFamily="34" charset="0"/>
                <a:ea typeface="+mn-ea"/>
                <a:cs typeface="+mn-cs"/>
              </a:rPr>
              <a:t> us some </a:t>
            </a:r>
            <a:r>
              <a:rPr lang="en-US" sz="4000" b="1" kern="1200" baseline="0" dirty="0" err="1">
                <a:solidFill>
                  <a:schemeClr val="bg1"/>
                </a:solidFill>
                <a:effectLst/>
                <a:latin typeface="Arial Rounded MT Bold" panose="020F0704030504030204" pitchFamily="34" charset="0"/>
                <a:ea typeface="+mn-ea"/>
                <a:cs typeface="+mn-cs"/>
              </a:rPr>
              <a:t>figgy</a:t>
            </a:r>
            <a:r>
              <a:rPr lang="en-US" sz="4000" b="1" kern="1200" baseline="0" dirty="0">
                <a:solidFill>
                  <a:schemeClr val="bg1"/>
                </a:solidFill>
                <a:effectLst/>
                <a:latin typeface="Arial Rounded MT Bold" panose="020F0704030504030204" pitchFamily="34" charset="0"/>
                <a:ea typeface="+mn-ea"/>
                <a:cs typeface="+mn-cs"/>
              </a:rPr>
              <a:t> pudding</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Oh, bring</a:t>
            </a:r>
            <a:r>
              <a:rPr lang="en-US" sz="4000" b="1" kern="1200" baseline="0" dirty="0">
                <a:solidFill>
                  <a:schemeClr val="bg1"/>
                </a:solidFill>
                <a:effectLst/>
                <a:latin typeface="Arial Rounded MT Bold" panose="020F0704030504030204" pitchFamily="34" charset="0"/>
                <a:ea typeface="+mn-ea"/>
                <a:cs typeface="+mn-cs"/>
              </a:rPr>
              <a:t> us some </a:t>
            </a:r>
            <a:r>
              <a:rPr lang="en-US" sz="4000" b="1" kern="1200" baseline="0" dirty="0" err="1">
                <a:solidFill>
                  <a:schemeClr val="bg1"/>
                </a:solidFill>
                <a:effectLst/>
                <a:latin typeface="Arial Rounded MT Bold" panose="020F0704030504030204" pitchFamily="34" charset="0"/>
                <a:ea typeface="+mn-ea"/>
                <a:cs typeface="+mn-cs"/>
              </a:rPr>
              <a:t>figgy</a:t>
            </a:r>
            <a:r>
              <a:rPr lang="en-US" sz="4000" b="1" kern="1200" baseline="0" dirty="0">
                <a:solidFill>
                  <a:schemeClr val="bg1"/>
                </a:solidFill>
                <a:effectLst/>
                <a:latin typeface="Arial Rounded MT Bold" panose="020F0704030504030204" pitchFamily="34" charset="0"/>
                <a:ea typeface="+mn-ea"/>
                <a:cs typeface="+mn-cs"/>
              </a:rPr>
              <a:t> pudding</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baseline="0" dirty="0">
                <a:solidFill>
                  <a:schemeClr val="bg1"/>
                </a:solidFill>
                <a:effectLst/>
                <a:latin typeface="Arial Rounded MT Bold" panose="020F0704030504030204" pitchFamily="34" charset="0"/>
                <a:ea typeface="+mn-ea"/>
                <a:cs typeface="+mn-cs"/>
              </a:rPr>
              <a:t>And bring it right here!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4000" b="1" kern="1200" dirty="0">
              <a:solidFill>
                <a:schemeClr val="bg1"/>
              </a:solidFill>
              <a:effectLst/>
              <a:latin typeface="Arial Rounded MT Bold" panose="020F0704030504030204" pitchFamily="34"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Good</a:t>
            </a:r>
            <a:r>
              <a:rPr lang="en-US" sz="4000" b="1" kern="1200" baseline="0" dirty="0">
                <a:solidFill>
                  <a:schemeClr val="bg1"/>
                </a:solidFill>
                <a:effectLst/>
                <a:latin typeface="Arial Rounded MT Bold" panose="020F0704030504030204" pitchFamily="34" charset="0"/>
                <a:ea typeface="+mn-ea"/>
                <a:cs typeface="+mn-cs"/>
              </a:rPr>
              <a:t> tidings we bring</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baseline="0" dirty="0">
                <a:solidFill>
                  <a:schemeClr val="bg1"/>
                </a:solidFill>
                <a:effectLst/>
                <a:latin typeface="Arial Rounded MT Bold" panose="020F0704030504030204" pitchFamily="34" charset="0"/>
                <a:ea typeface="+mn-ea"/>
                <a:cs typeface="+mn-cs"/>
              </a:rPr>
              <a:t>To you and your kin</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baseline="0" dirty="0">
                <a:solidFill>
                  <a:schemeClr val="bg1"/>
                </a:solidFill>
                <a:effectLst/>
                <a:latin typeface="Arial Rounded MT Bold" panose="020F0704030504030204" pitchFamily="34" charset="0"/>
                <a:ea typeface="+mn-ea"/>
                <a:cs typeface="+mn-cs"/>
              </a:rPr>
              <a:t>We wish you a Merry Christmas</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And a Happy New Year</a:t>
            </a:r>
          </a:p>
        </p:txBody>
      </p:sp>
    </p:spTree>
    <p:extLst>
      <p:ext uri="{BB962C8B-B14F-4D97-AF65-F5344CB8AC3E}">
        <p14:creationId xmlns:p14="http://schemas.microsoft.com/office/powerpoint/2010/main" val="21440756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1337" y="2466660"/>
            <a:ext cx="6585857"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Jingle Bells</a:t>
            </a:r>
            <a:endParaRPr lang="en-US" sz="8000" b="1" dirty="0">
              <a:solidFill>
                <a:schemeClr val="bg1"/>
              </a:solidFill>
              <a:latin typeface="Arial Rounded MT Bold" panose="020F0704030504030204" pitchFamily="34" charset="0"/>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4369" t="140" b="3452"/>
          <a:stretch/>
        </p:blipFill>
        <p:spPr>
          <a:xfrm>
            <a:off x="0" y="9624"/>
            <a:ext cx="12192000" cy="6848376"/>
          </a:xfrm>
          <a:prstGeom prst="rect">
            <a:avLst/>
          </a:prstGeom>
        </p:spPr>
      </p:pic>
      <p:sp>
        <p:nvSpPr>
          <p:cNvPr id="5" name="TextBox 4"/>
          <p:cNvSpPr txBox="1"/>
          <p:nvPr/>
        </p:nvSpPr>
        <p:spPr>
          <a:xfrm>
            <a:off x="2990852" y="674814"/>
            <a:ext cx="8672668" cy="5632311"/>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We won’t go until we get some</a:t>
            </a:r>
            <a:endParaRPr lang="en-US" sz="4000" b="1" kern="1200" baseline="0" dirty="0">
              <a:solidFill>
                <a:schemeClr val="bg1"/>
              </a:solidFill>
              <a:effectLst/>
              <a:latin typeface="Arial Rounded MT Bold" panose="020F0704030504030204" pitchFamily="34"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We won’t go until we get some</a:t>
            </a:r>
            <a:endParaRPr lang="en-US" sz="4000" b="1" kern="1200" baseline="0" dirty="0">
              <a:solidFill>
                <a:schemeClr val="bg1"/>
              </a:solidFill>
              <a:effectLst/>
              <a:latin typeface="Arial Rounded MT Bold" panose="020F0704030504030204" pitchFamily="34"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We won’t go until we get some</a:t>
            </a:r>
            <a:endParaRPr lang="en-US" sz="4000" b="1" kern="1200" baseline="0" dirty="0">
              <a:solidFill>
                <a:schemeClr val="bg1"/>
              </a:solidFill>
              <a:effectLst/>
              <a:latin typeface="Arial Rounded MT Bold" panose="020F0704030504030204" pitchFamily="34"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baseline="0" dirty="0">
                <a:solidFill>
                  <a:schemeClr val="bg1"/>
                </a:solidFill>
                <a:effectLst/>
                <a:latin typeface="Arial Rounded MT Bold" panose="020F0704030504030204" pitchFamily="34" charset="0"/>
                <a:ea typeface="+mn-ea"/>
                <a:cs typeface="+mn-cs"/>
              </a:rPr>
              <a:t>So bring it right here!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4000" b="1" kern="1200" dirty="0">
              <a:solidFill>
                <a:schemeClr val="bg1"/>
              </a:solidFill>
              <a:effectLst/>
              <a:latin typeface="Arial Rounded MT Bold" panose="020F0704030504030204" pitchFamily="34"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Good</a:t>
            </a:r>
            <a:r>
              <a:rPr lang="en-US" sz="4000" b="1" kern="1200" baseline="0" dirty="0">
                <a:solidFill>
                  <a:schemeClr val="bg1"/>
                </a:solidFill>
                <a:effectLst/>
                <a:latin typeface="Arial Rounded MT Bold" panose="020F0704030504030204" pitchFamily="34" charset="0"/>
                <a:ea typeface="+mn-ea"/>
                <a:cs typeface="+mn-cs"/>
              </a:rPr>
              <a:t> tidings we bring</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baseline="0" dirty="0">
                <a:solidFill>
                  <a:schemeClr val="bg1"/>
                </a:solidFill>
                <a:effectLst/>
                <a:latin typeface="Arial Rounded MT Bold" panose="020F0704030504030204" pitchFamily="34" charset="0"/>
                <a:ea typeface="+mn-ea"/>
                <a:cs typeface="+mn-cs"/>
              </a:rPr>
              <a:t>To you and your kin</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baseline="0" dirty="0">
                <a:solidFill>
                  <a:schemeClr val="bg1"/>
                </a:solidFill>
                <a:effectLst/>
                <a:latin typeface="Arial Rounded MT Bold" panose="020F0704030504030204" pitchFamily="34" charset="0"/>
                <a:ea typeface="+mn-ea"/>
                <a:cs typeface="+mn-cs"/>
              </a:rPr>
              <a:t>We wish you a Merry Christmas</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And a Happy New Year</a:t>
            </a:r>
          </a:p>
        </p:txBody>
      </p:sp>
    </p:spTree>
    <p:extLst>
      <p:ext uri="{BB962C8B-B14F-4D97-AF65-F5344CB8AC3E}">
        <p14:creationId xmlns:p14="http://schemas.microsoft.com/office/powerpoint/2010/main" val="21013795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1337" y="2466660"/>
            <a:ext cx="6585857"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Jingle Bells</a:t>
            </a:r>
            <a:endParaRPr lang="en-US" sz="8000" b="1" dirty="0">
              <a:solidFill>
                <a:schemeClr val="bg1"/>
              </a:solidFill>
              <a:latin typeface="Arial Rounded MT Bold" panose="020F0704030504030204" pitchFamily="34" charset="0"/>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4369" t="140" b="3452"/>
          <a:stretch/>
        </p:blipFill>
        <p:spPr>
          <a:xfrm>
            <a:off x="0" y="9624"/>
            <a:ext cx="12192000" cy="6848376"/>
          </a:xfrm>
          <a:prstGeom prst="rect">
            <a:avLst/>
          </a:prstGeom>
        </p:spPr>
      </p:pic>
      <p:sp>
        <p:nvSpPr>
          <p:cNvPr id="5" name="TextBox 4"/>
          <p:cNvSpPr txBox="1"/>
          <p:nvPr/>
        </p:nvSpPr>
        <p:spPr>
          <a:xfrm>
            <a:off x="2990852" y="1540986"/>
            <a:ext cx="8672668" cy="3785652"/>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We wish you a Merry Christmas</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We wish you a Merry Christmas</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We wish you a Merry Christmas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4000" b="1" kern="1200" dirty="0">
              <a:solidFill>
                <a:schemeClr val="bg1"/>
              </a:solidFill>
              <a:effectLst/>
              <a:latin typeface="Arial Rounded MT Bold" panose="020F0704030504030204" pitchFamily="34"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dirty="0">
                <a:solidFill>
                  <a:srgbClr val="FFFF00"/>
                </a:solidFill>
                <a:latin typeface="Arial Rounded MT Bold" panose="020F0704030504030204" pitchFamily="34" charset="0"/>
              </a:rPr>
              <a:t>[slowly…..]</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And a Happy New Year!</a:t>
            </a:r>
          </a:p>
        </p:txBody>
      </p:sp>
    </p:spTree>
    <p:extLst>
      <p:ext uri="{BB962C8B-B14F-4D97-AF65-F5344CB8AC3E}">
        <p14:creationId xmlns:p14="http://schemas.microsoft.com/office/powerpoint/2010/main" val="3212473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1337" y="2466660"/>
            <a:ext cx="6585857"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Jingle Bells</a:t>
            </a:r>
            <a:endParaRPr lang="en-US" sz="8000" b="1" dirty="0">
              <a:solidFill>
                <a:schemeClr val="bg1"/>
              </a:solidFill>
              <a:latin typeface="Arial Rounded MT Bold" panose="020F0704030504030204" pitchFamily="34" charset="0"/>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4369" t="140" b="3452"/>
          <a:stretch/>
        </p:blipFill>
        <p:spPr>
          <a:xfrm>
            <a:off x="0" y="9624"/>
            <a:ext cx="12192000" cy="6848376"/>
          </a:xfrm>
          <a:prstGeom prst="rect">
            <a:avLst/>
          </a:prstGeom>
        </p:spPr>
      </p:pic>
      <p:sp>
        <p:nvSpPr>
          <p:cNvPr id="5" name="TextBox 4"/>
          <p:cNvSpPr txBox="1"/>
          <p:nvPr/>
        </p:nvSpPr>
        <p:spPr>
          <a:xfrm>
            <a:off x="2628900" y="972593"/>
            <a:ext cx="9214233" cy="3785652"/>
          </a:xfrm>
          <a:prstGeom prst="rect">
            <a:avLst/>
          </a:prstGeom>
          <a:noFill/>
        </p:spPr>
        <p:txBody>
          <a:bodyPr wrap="square" rtlCol="0">
            <a:spAutoFit/>
          </a:bodyPr>
          <a:lstStyle/>
          <a:p>
            <a:pPr>
              <a:defRPr/>
            </a:pPr>
            <a:r>
              <a:rPr lang="en-US" sz="4000" b="1" dirty="0">
                <a:solidFill>
                  <a:schemeClr val="bg1"/>
                </a:solidFill>
                <a:latin typeface="Arial Rounded MT Bold" panose="020F0704030504030204" pitchFamily="34" charset="0"/>
              </a:rPr>
              <a:t>Silent night, Holy night</a:t>
            </a:r>
            <a:br>
              <a:rPr lang="en-US" sz="4000" b="1" dirty="0">
                <a:solidFill>
                  <a:schemeClr val="bg1"/>
                </a:solidFill>
                <a:latin typeface="Arial Rounded MT Bold" panose="020F0704030504030204" pitchFamily="34" charset="0"/>
              </a:rPr>
            </a:br>
            <a:r>
              <a:rPr lang="en-US" sz="4000" b="1" dirty="0">
                <a:solidFill>
                  <a:schemeClr val="bg1"/>
                </a:solidFill>
                <a:latin typeface="Arial Rounded MT Bold" panose="020F0704030504030204" pitchFamily="34" charset="0"/>
              </a:rPr>
              <a:t>Shepherds quake at the sight</a:t>
            </a:r>
            <a:br>
              <a:rPr lang="en-US" sz="4000" b="1" dirty="0">
                <a:solidFill>
                  <a:schemeClr val="bg1"/>
                </a:solidFill>
                <a:latin typeface="Arial Rounded MT Bold" panose="020F0704030504030204" pitchFamily="34" charset="0"/>
              </a:rPr>
            </a:br>
            <a:r>
              <a:rPr lang="en-US" sz="4000" b="1" dirty="0">
                <a:solidFill>
                  <a:schemeClr val="bg1"/>
                </a:solidFill>
                <a:latin typeface="Arial Rounded MT Bold" panose="020F0704030504030204" pitchFamily="34" charset="0"/>
              </a:rPr>
              <a:t>Glories stream from Heaven afar</a:t>
            </a:r>
            <a:br>
              <a:rPr lang="en-US" sz="4000" b="1" dirty="0">
                <a:solidFill>
                  <a:schemeClr val="bg1"/>
                </a:solidFill>
                <a:latin typeface="Arial Rounded MT Bold" panose="020F0704030504030204" pitchFamily="34" charset="0"/>
              </a:rPr>
            </a:br>
            <a:r>
              <a:rPr lang="en-US" sz="4000" b="1" dirty="0">
                <a:solidFill>
                  <a:schemeClr val="bg1"/>
                </a:solidFill>
                <a:latin typeface="Arial Rounded MT Bold" panose="020F0704030504030204" pitchFamily="34" charset="0"/>
              </a:rPr>
              <a:t>Heavenly host sings Alleluia</a:t>
            </a:r>
            <a:br>
              <a:rPr lang="en-US" sz="4000" b="1" dirty="0">
                <a:solidFill>
                  <a:schemeClr val="bg1"/>
                </a:solidFill>
                <a:latin typeface="Arial Rounded MT Bold" panose="020F0704030504030204" pitchFamily="34" charset="0"/>
              </a:rPr>
            </a:br>
            <a:r>
              <a:rPr lang="en-US" sz="4000" b="1" dirty="0">
                <a:solidFill>
                  <a:schemeClr val="bg1"/>
                </a:solidFill>
                <a:latin typeface="Arial Rounded MT Bold" panose="020F0704030504030204" pitchFamily="34" charset="0"/>
              </a:rPr>
              <a:t>Christ, the </a:t>
            </a:r>
            <a:r>
              <a:rPr lang="en-US" sz="4000" b="1" dirty="0" err="1">
                <a:solidFill>
                  <a:schemeClr val="bg1"/>
                </a:solidFill>
                <a:latin typeface="Arial Rounded MT Bold" panose="020F0704030504030204" pitchFamily="34" charset="0"/>
              </a:rPr>
              <a:t>Saviour</a:t>
            </a:r>
            <a:r>
              <a:rPr lang="en-US" sz="4000" b="1" dirty="0">
                <a:solidFill>
                  <a:schemeClr val="bg1"/>
                </a:solidFill>
                <a:latin typeface="Arial Rounded MT Bold" panose="020F0704030504030204" pitchFamily="34" charset="0"/>
              </a:rPr>
              <a:t>, is born!</a:t>
            </a:r>
            <a:br>
              <a:rPr lang="en-US" sz="4000" b="1" dirty="0">
                <a:solidFill>
                  <a:schemeClr val="bg1"/>
                </a:solidFill>
                <a:latin typeface="Arial Rounded MT Bold" panose="020F0704030504030204" pitchFamily="34" charset="0"/>
              </a:rPr>
            </a:br>
            <a:r>
              <a:rPr lang="en-US" sz="4000" b="1" dirty="0">
                <a:solidFill>
                  <a:schemeClr val="bg1"/>
                </a:solidFill>
                <a:latin typeface="Arial Rounded MT Bold" panose="020F0704030504030204" pitchFamily="34" charset="0"/>
              </a:rPr>
              <a:t>Christ, the </a:t>
            </a:r>
            <a:r>
              <a:rPr lang="en-US" sz="4000" b="1" dirty="0" err="1">
                <a:solidFill>
                  <a:schemeClr val="bg1"/>
                </a:solidFill>
                <a:latin typeface="Arial Rounded MT Bold" panose="020F0704030504030204" pitchFamily="34" charset="0"/>
              </a:rPr>
              <a:t>Saviour</a:t>
            </a:r>
            <a:r>
              <a:rPr lang="en-US" sz="4000" b="1" dirty="0">
                <a:solidFill>
                  <a:schemeClr val="bg1"/>
                </a:solidFill>
                <a:latin typeface="Arial Rounded MT Bold" panose="020F0704030504030204" pitchFamily="34" charset="0"/>
              </a:rPr>
              <a:t>, is born!</a:t>
            </a:r>
          </a:p>
        </p:txBody>
      </p:sp>
    </p:spTree>
    <p:extLst>
      <p:ext uri="{BB962C8B-B14F-4D97-AF65-F5344CB8AC3E}">
        <p14:creationId xmlns:p14="http://schemas.microsoft.com/office/powerpoint/2010/main" val="1489202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1337" y="2466660"/>
            <a:ext cx="6585857"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Jingle Bells</a:t>
            </a:r>
            <a:endParaRPr lang="en-US" sz="8000" b="1" dirty="0">
              <a:solidFill>
                <a:schemeClr val="bg1"/>
              </a:solidFill>
              <a:latin typeface="Arial Rounded MT Bold" panose="020F0704030504030204" pitchFamily="34" charset="0"/>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4369" t="140" b="3452"/>
          <a:stretch/>
        </p:blipFill>
        <p:spPr>
          <a:xfrm>
            <a:off x="0" y="9624"/>
            <a:ext cx="12192000" cy="6848376"/>
          </a:xfrm>
          <a:prstGeom prst="rect">
            <a:avLst/>
          </a:prstGeom>
        </p:spPr>
      </p:pic>
      <p:sp>
        <p:nvSpPr>
          <p:cNvPr id="5" name="TextBox 4"/>
          <p:cNvSpPr txBox="1"/>
          <p:nvPr/>
        </p:nvSpPr>
        <p:spPr>
          <a:xfrm>
            <a:off x="2628900" y="620000"/>
            <a:ext cx="9214233" cy="5016758"/>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4000" b="1" kern="1200" dirty="0">
                <a:solidFill>
                  <a:schemeClr val="bg1"/>
                </a:solidFill>
                <a:effectLst/>
                <a:latin typeface="Arial Rounded MT Bold" panose="020F0704030504030204" pitchFamily="34" charset="0"/>
                <a:ea typeface="+mn-ea"/>
                <a:cs typeface="+mn-cs"/>
              </a:rPr>
              <a:t>Silent night, Holy night</a:t>
            </a:r>
          </a:p>
          <a:p>
            <a:pPr marL="0" marR="0" indent="0" algn="l" defTabSz="914400" rtl="0" eaLnBrk="1" fontAlgn="auto" latinLnBrk="0" hangingPunct="1">
              <a:lnSpc>
                <a:spcPct val="100000"/>
              </a:lnSpc>
              <a:spcBef>
                <a:spcPts val="0"/>
              </a:spcBef>
              <a:spcAft>
                <a:spcPts val="0"/>
              </a:spcAft>
              <a:buClrTx/>
              <a:buSzTx/>
              <a:buFontTx/>
              <a:buNone/>
              <a:tabLst/>
              <a:defRPr/>
            </a:pPr>
            <a:r>
              <a:rPr lang="it-IT" sz="4000" b="1" dirty="0">
                <a:solidFill>
                  <a:schemeClr val="bg1"/>
                </a:solidFill>
                <a:latin typeface="Arial Rounded MT Bold" panose="020F0704030504030204" pitchFamily="34" charset="0"/>
              </a:rPr>
              <a:t>All is calm, All is bright </a:t>
            </a:r>
          </a:p>
          <a:p>
            <a:pPr marL="0" marR="0" indent="0" algn="l" defTabSz="914400" rtl="0" eaLnBrk="1" fontAlgn="auto" latinLnBrk="0" hangingPunct="1">
              <a:lnSpc>
                <a:spcPct val="100000"/>
              </a:lnSpc>
              <a:spcBef>
                <a:spcPts val="0"/>
              </a:spcBef>
              <a:spcAft>
                <a:spcPts val="0"/>
              </a:spcAft>
              <a:buClrTx/>
              <a:buSzTx/>
              <a:buFontTx/>
              <a:buNone/>
              <a:tabLst/>
              <a:defRPr/>
            </a:pPr>
            <a:r>
              <a:rPr lang="it-IT" sz="4000" b="1" kern="1200" dirty="0">
                <a:solidFill>
                  <a:schemeClr val="bg1"/>
                </a:solidFill>
                <a:effectLst/>
                <a:latin typeface="Arial Rounded MT Bold" panose="020F0704030504030204" pitchFamily="34" charset="0"/>
                <a:ea typeface="+mn-ea"/>
                <a:cs typeface="+mn-cs"/>
              </a:rPr>
              <a:t>Round yon Virgin </a:t>
            </a:r>
          </a:p>
          <a:p>
            <a:pPr marL="0" marR="0" indent="0" algn="l" defTabSz="914400" rtl="0" eaLnBrk="1" fontAlgn="auto" latinLnBrk="0" hangingPunct="1">
              <a:lnSpc>
                <a:spcPct val="100000"/>
              </a:lnSpc>
              <a:spcBef>
                <a:spcPts val="0"/>
              </a:spcBef>
              <a:spcAft>
                <a:spcPts val="0"/>
              </a:spcAft>
              <a:buClrTx/>
              <a:buSzTx/>
              <a:buFontTx/>
              <a:buNone/>
              <a:tabLst/>
              <a:defRPr/>
            </a:pPr>
            <a:r>
              <a:rPr lang="it-IT" sz="4000" b="1" kern="1200" dirty="0">
                <a:solidFill>
                  <a:schemeClr val="bg1"/>
                </a:solidFill>
                <a:effectLst/>
                <a:latin typeface="Arial Rounded MT Bold" panose="020F0704030504030204" pitchFamily="34" charset="0"/>
                <a:ea typeface="+mn-ea"/>
                <a:cs typeface="+mn-cs"/>
              </a:rPr>
              <a:t>Mother and Child</a:t>
            </a:r>
          </a:p>
          <a:p>
            <a:pPr marL="0" marR="0" indent="0" algn="l" defTabSz="914400" rtl="0" eaLnBrk="1" fontAlgn="auto" latinLnBrk="0" hangingPunct="1">
              <a:lnSpc>
                <a:spcPct val="100000"/>
              </a:lnSpc>
              <a:spcBef>
                <a:spcPts val="0"/>
              </a:spcBef>
              <a:spcAft>
                <a:spcPts val="0"/>
              </a:spcAft>
              <a:buClrTx/>
              <a:buSzTx/>
              <a:buFontTx/>
              <a:buNone/>
              <a:tabLst/>
              <a:defRPr/>
            </a:pPr>
            <a:r>
              <a:rPr lang="it-IT" sz="4000" b="1" dirty="0">
                <a:solidFill>
                  <a:schemeClr val="bg1"/>
                </a:solidFill>
                <a:latin typeface="Arial Rounded MT Bold" panose="020F0704030504030204" pitchFamily="34" charset="0"/>
              </a:rPr>
              <a:t>Holy Infant So tender and mild</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Slee</a:t>
            </a:r>
            <a:r>
              <a:rPr lang="en-US" sz="4000" b="1" dirty="0">
                <a:solidFill>
                  <a:schemeClr val="bg1"/>
                </a:solidFill>
                <a:latin typeface="Arial Rounded MT Bold" panose="020F0704030504030204" pitchFamily="34" charset="0"/>
              </a:rPr>
              <a:t>p in heavenly peace</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Sleep in heavenly peace</a:t>
            </a:r>
          </a:p>
          <a:p>
            <a:pPr>
              <a:defRPr/>
            </a:pPr>
            <a:r>
              <a:rPr lang="en-US" sz="4000" b="1" dirty="0">
                <a:solidFill>
                  <a:schemeClr val="bg1"/>
                </a:solidFill>
                <a:latin typeface="Arial Rounded MT Bold" panose="020F0704030504030204" pitchFamily="34" charset="0"/>
              </a:rPr>
              <a:t>Sleep in heavenly peace </a:t>
            </a:r>
            <a:r>
              <a:rPr lang="en-US" sz="4000" b="1">
                <a:solidFill>
                  <a:schemeClr val="bg1"/>
                </a:solidFill>
                <a:latin typeface="Arial Rounded MT Bold" panose="020F0704030504030204" pitchFamily="34" charset="0"/>
              </a:rPr>
              <a:t>(Slow…)</a:t>
            </a:r>
            <a:endParaRPr lang="en-US" sz="4000" b="1" kern="1200" dirty="0">
              <a:solidFill>
                <a:schemeClr val="bg1"/>
              </a:solidFill>
              <a:effectLst/>
              <a:latin typeface="Arial Rounded MT Bold" panose="020F0704030504030204" pitchFamily="34" charset="0"/>
              <a:ea typeface="+mn-ea"/>
              <a:cs typeface="+mn-cs"/>
            </a:endParaRPr>
          </a:p>
        </p:txBody>
      </p:sp>
      <p:sp>
        <p:nvSpPr>
          <p:cNvPr id="2" name="Rectangle 1"/>
          <p:cNvSpPr/>
          <p:nvPr/>
        </p:nvSpPr>
        <p:spPr>
          <a:xfrm>
            <a:off x="7420131" y="6062468"/>
            <a:ext cx="4070205" cy="461665"/>
          </a:xfrm>
          <a:prstGeom prst="rect">
            <a:avLst/>
          </a:prstGeom>
        </p:spPr>
        <p:txBody>
          <a:bodyPr wrap="square">
            <a:spAutoFit/>
          </a:bodyPr>
          <a:lstStyle/>
          <a:p>
            <a:pPr algn="r"/>
            <a:r>
              <a:rPr lang="en-US" sz="2400" dirty="0">
                <a:solidFill>
                  <a:srgbClr val="FFFFFF"/>
                </a:solidFill>
                <a:latin typeface="Arial Rounded MT Bold" charset="0"/>
              </a:rPr>
              <a:t>	</a:t>
            </a:r>
            <a:endParaRPr lang="en-US" sz="2400" dirty="0"/>
          </a:p>
        </p:txBody>
      </p:sp>
    </p:spTree>
    <p:extLst>
      <p:ext uri="{BB962C8B-B14F-4D97-AF65-F5344CB8AC3E}">
        <p14:creationId xmlns:p14="http://schemas.microsoft.com/office/powerpoint/2010/main" val="111873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1337" y="2466660"/>
            <a:ext cx="6585857"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Jingle Bells</a:t>
            </a:r>
            <a:endParaRPr lang="en-US" sz="8000" b="1" dirty="0">
              <a:solidFill>
                <a:schemeClr val="bg1"/>
              </a:solidFill>
              <a:latin typeface="Arial Rounded MT Bold" panose="020F0704030504030204" pitchFamily="34" charset="0"/>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4369" t="140" b="3452"/>
          <a:stretch/>
        </p:blipFill>
        <p:spPr>
          <a:xfrm>
            <a:off x="0" y="9624"/>
            <a:ext cx="12192000" cy="6848376"/>
          </a:xfrm>
          <a:prstGeom prst="rect">
            <a:avLst/>
          </a:prstGeom>
        </p:spPr>
      </p:pic>
      <p:sp>
        <p:nvSpPr>
          <p:cNvPr id="5" name="TextBox 4"/>
          <p:cNvSpPr txBox="1"/>
          <p:nvPr/>
        </p:nvSpPr>
        <p:spPr>
          <a:xfrm>
            <a:off x="2899235" y="886961"/>
            <a:ext cx="8471131" cy="5093702"/>
          </a:xfrm>
          <a:prstGeom prst="rect">
            <a:avLst/>
          </a:prstGeom>
          <a:noFill/>
        </p:spPr>
        <p:txBody>
          <a:bodyPr wrap="square" rtlCol="0">
            <a:spAutoFit/>
          </a:bodyPr>
          <a:lstStyle/>
          <a:p>
            <a:r>
              <a:rPr lang="en-US" sz="2500">
                <a:solidFill>
                  <a:srgbClr val="FFFFFF"/>
                </a:solidFill>
                <a:latin typeface="Arial Rounded MT Bold" charset="0"/>
                <a:ea typeface="Arial Rounded MT Bold" charset="0"/>
                <a:cs typeface="Arial Rounded MT Bold" charset="0"/>
              </a:rPr>
              <a:t>There is also the story of the “three wise men” or three kings from the East, who visit the Baby Jesus.  According to some sources, these three wise men were guided by a star from the East to Jerusalem, and then to Bethlehem where they found Jesus laying in the manger.  There, they kneel before Christ and each gave Him a gift: gold, frankincense, and myrrh.  The wise men return to their own land without revealing the location of the manger to King Herod, who is jealous and fearful of what Jesus represents (because of a prophecy calling Him the “King of the Jews,” which he understands to mean the “Messiah” or Savior).</a:t>
            </a:r>
          </a:p>
        </p:txBody>
      </p:sp>
    </p:spTree>
    <p:extLst>
      <p:ext uri="{BB962C8B-B14F-4D97-AF65-F5344CB8AC3E}">
        <p14:creationId xmlns:p14="http://schemas.microsoft.com/office/powerpoint/2010/main" val="378494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1337" y="2466660"/>
            <a:ext cx="6585857"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Jingle Bells</a:t>
            </a:r>
            <a:endParaRPr lang="en-US" sz="8000" b="1" dirty="0">
              <a:solidFill>
                <a:schemeClr val="bg1"/>
              </a:solidFill>
              <a:latin typeface="Arial Rounded MT Bold" panose="020F0704030504030204" pitchFamily="34" charset="0"/>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4369" t="140" b="3452"/>
          <a:stretch/>
        </p:blipFill>
        <p:spPr>
          <a:xfrm>
            <a:off x="0" y="9624"/>
            <a:ext cx="12192000" cy="6848376"/>
          </a:xfrm>
          <a:prstGeom prst="rect">
            <a:avLst/>
          </a:prstGeom>
        </p:spPr>
      </p:pic>
      <p:sp>
        <p:nvSpPr>
          <p:cNvPr id="5" name="TextBox 4"/>
          <p:cNvSpPr txBox="1"/>
          <p:nvPr/>
        </p:nvSpPr>
        <p:spPr>
          <a:xfrm>
            <a:off x="2500829" y="2466660"/>
            <a:ext cx="8637224"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Joy to the World</a:t>
            </a:r>
            <a:endParaRPr lang="en-US" sz="8000" b="1"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1848603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1337" y="2466660"/>
            <a:ext cx="6585857" cy="132343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0" b="1" kern="1200" dirty="0">
                <a:solidFill>
                  <a:schemeClr val="bg1"/>
                </a:solidFill>
                <a:effectLst/>
                <a:latin typeface="Arial Rounded MT Bold" panose="020F0704030504030204" pitchFamily="34" charset="0"/>
                <a:ea typeface="+mn-ea"/>
                <a:cs typeface="+mn-cs"/>
              </a:rPr>
              <a:t>Jingle Bells</a:t>
            </a:r>
            <a:endParaRPr lang="en-US" sz="8000" b="1" dirty="0">
              <a:solidFill>
                <a:schemeClr val="bg1"/>
              </a:solidFill>
              <a:latin typeface="Arial Rounded MT Bold" panose="020F0704030504030204" pitchFamily="34" charset="0"/>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4369" t="140" b="3452"/>
          <a:stretch/>
        </p:blipFill>
        <p:spPr>
          <a:xfrm>
            <a:off x="0" y="9624"/>
            <a:ext cx="12192000" cy="6848376"/>
          </a:xfrm>
          <a:prstGeom prst="rect">
            <a:avLst/>
          </a:prstGeom>
        </p:spPr>
      </p:pic>
      <p:sp>
        <p:nvSpPr>
          <p:cNvPr id="5" name="TextBox 4"/>
          <p:cNvSpPr txBox="1"/>
          <p:nvPr/>
        </p:nvSpPr>
        <p:spPr>
          <a:xfrm>
            <a:off x="2849625" y="915445"/>
            <a:ext cx="8672668" cy="5016758"/>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Joy to the world! </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The Lord is come.</a:t>
            </a:r>
            <a:br>
              <a:rPr lang="en-US" sz="4000" b="1" kern="1200" dirty="0">
                <a:solidFill>
                  <a:schemeClr val="bg1"/>
                </a:solidFill>
                <a:effectLst/>
                <a:latin typeface="Arial Rounded MT Bold" panose="020F0704030504030204" pitchFamily="34" charset="0"/>
                <a:ea typeface="+mn-ea"/>
                <a:cs typeface="+mn-cs"/>
              </a:rPr>
            </a:br>
            <a:r>
              <a:rPr lang="en-US" sz="4000" b="1" kern="1200" dirty="0">
                <a:solidFill>
                  <a:schemeClr val="bg1"/>
                </a:solidFill>
                <a:effectLst/>
                <a:latin typeface="Arial Rounded MT Bold" panose="020F0704030504030204" pitchFamily="34" charset="0"/>
                <a:ea typeface="+mn-ea"/>
                <a:cs typeface="+mn-cs"/>
              </a:rPr>
              <a:t>Let earth receive her King</a:t>
            </a:r>
            <a:br>
              <a:rPr lang="en-US" sz="4000" b="1" kern="1200" dirty="0">
                <a:solidFill>
                  <a:schemeClr val="bg1"/>
                </a:solidFill>
                <a:effectLst/>
                <a:latin typeface="Arial Rounded MT Bold" panose="020F0704030504030204" pitchFamily="34" charset="0"/>
                <a:ea typeface="+mn-ea"/>
                <a:cs typeface="+mn-cs"/>
              </a:rPr>
            </a:br>
            <a:r>
              <a:rPr lang="en-US" sz="4000" b="1" kern="1200" dirty="0">
                <a:solidFill>
                  <a:schemeClr val="bg1"/>
                </a:solidFill>
                <a:effectLst/>
                <a:latin typeface="Arial Rounded MT Bold" panose="020F0704030504030204" pitchFamily="34" charset="0"/>
                <a:ea typeface="+mn-ea"/>
                <a:cs typeface="+mn-cs"/>
              </a:rPr>
              <a:t>Let every heart prepare Him room</a:t>
            </a:r>
            <a:br>
              <a:rPr lang="en-US" sz="4000" b="1" kern="1200" dirty="0">
                <a:solidFill>
                  <a:schemeClr val="bg1"/>
                </a:solidFill>
                <a:effectLst/>
                <a:latin typeface="Arial Rounded MT Bold" panose="020F0704030504030204" pitchFamily="34" charset="0"/>
                <a:ea typeface="+mn-ea"/>
                <a:cs typeface="+mn-cs"/>
              </a:rPr>
            </a:br>
            <a:r>
              <a:rPr lang="en-US" sz="4000" b="1" kern="1200" dirty="0">
                <a:solidFill>
                  <a:schemeClr val="bg1"/>
                </a:solidFill>
                <a:effectLst/>
                <a:latin typeface="Arial Rounded MT Bold" panose="020F0704030504030204" pitchFamily="34" charset="0"/>
                <a:ea typeface="+mn-ea"/>
                <a:cs typeface="+mn-cs"/>
              </a:rPr>
              <a:t>And heaven and nature sing</a:t>
            </a:r>
          </a:p>
          <a:p>
            <a:pPr marL="0" marR="0" indent="0" algn="l"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bg1"/>
                </a:solidFill>
                <a:effectLst/>
                <a:latin typeface="Arial Rounded MT Bold" panose="020F0704030504030204" pitchFamily="34" charset="0"/>
                <a:ea typeface="+mn-ea"/>
                <a:cs typeface="+mn-cs"/>
              </a:rPr>
              <a:t>And heaven and nature sing</a:t>
            </a:r>
            <a:br>
              <a:rPr lang="en-US" sz="4000" b="1" kern="1200" dirty="0">
                <a:solidFill>
                  <a:schemeClr val="bg1"/>
                </a:solidFill>
                <a:effectLst/>
                <a:latin typeface="Arial Rounded MT Bold" panose="020F0704030504030204" pitchFamily="34" charset="0"/>
                <a:ea typeface="+mn-ea"/>
                <a:cs typeface="+mn-cs"/>
              </a:rPr>
            </a:br>
            <a:r>
              <a:rPr lang="en-US" sz="4000" b="1" kern="1200" dirty="0">
                <a:solidFill>
                  <a:schemeClr val="bg1"/>
                </a:solidFill>
                <a:effectLst/>
                <a:latin typeface="Arial Rounded MT Bold" panose="020F0704030504030204" pitchFamily="34" charset="0"/>
                <a:ea typeface="+mn-ea"/>
                <a:cs typeface="+mn-cs"/>
              </a:rPr>
              <a:t>And heaven and heaven and nature sing</a:t>
            </a:r>
          </a:p>
        </p:txBody>
      </p:sp>
    </p:spTree>
    <p:extLst>
      <p:ext uri="{BB962C8B-B14F-4D97-AF65-F5344CB8AC3E}">
        <p14:creationId xmlns:p14="http://schemas.microsoft.com/office/powerpoint/2010/main" val="9858880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TotalTime>
  <Words>887</Words>
  <Application>Microsoft Office PowerPoint</Application>
  <PresentationFormat>Widescreen</PresentationFormat>
  <Paragraphs>215</Paragraphs>
  <Slides>47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47</vt:i4>
      </vt:variant>
    </vt:vector>
  </HeadingPairs>
  <TitlesOfParts>
    <vt:vector size="53" baseType="lpstr">
      <vt:lpstr>Arial</vt:lpstr>
      <vt:lpstr>Arial Rounded MT Bold</vt:lpstr>
      <vt:lpstr>Calibri</vt:lpstr>
      <vt:lpstr>Calibri Light</vt:lpstr>
      <vt:lpstr>Mangal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Cirrus Logic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Mandalaparti, Sitaram</dc:creator>
  <cp:lastModifiedBy>Vankamamidi, Shiva</cp:lastModifiedBy>
  <cp:revision>49</cp:revision>
  <dcterms:created xsi:type="dcterms:W3CDTF">2016-12-13T17:50:34Z</dcterms:created>
  <dcterms:modified xsi:type="dcterms:W3CDTF">2017-12-14T19:08:06Z</dcterms:modified>
</cp:coreProperties>
</file>